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3" r:id="rId2"/>
    <p:sldId id="257" r:id="rId3"/>
    <p:sldId id="310" r:id="rId4"/>
    <p:sldId id="328" r:id="rId5"/>
    <p:sldId id="329" r:id="rId6"/>
    <p:sldId id="315" r:id="rId7"/>
    <p:sldId id="339" r:id="rId8"/>
    <p:sldId id="333" r:id="rId9"/>
    <p:sldId id="334" r:id="rId10"/>
    <p:sldId id="270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B72"/>
    <a:srgbClr val="FFCA96"/>
    <a:srgbClr val="FF8E9B"/>
    <a:srgbClr val="FEDCCE"/>
    <a:srgbClr val="FD845B"/>
    <a:srgbClr val="FF5655"/>
    <a:srgbClr val="FC8A5D"/>
    <a:srgbClr val="FAC370"/>
    <a:srgbClr val="D8966A"/>
    <a:srgbClr val="EBB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84"/>
      </p:cViewPr>
      <p:guideLst>
        <p:guide orient="horz" pos="2137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318" y="54"/>
      </p:cViewPr>
      <p:guideLst>
        <p:guide orient="horz" pos="286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2023/3/12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91193DA7-6F23-46ED-B7AF-4095EC41BAA2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Janice</a:t>
            </a:r>
            <a:r>
              <a:rPr lang="zh-CN" altLang="en-US" dirty="0"/>
              <a:t>作品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BBDAD656-AB8D-40F8-9F60-E378E4FEE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90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59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54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Janice</a:t>
            </a:r>
            <a:r>
              <a:rPr lang="zh-CN" altLang="en-US" dirty="0"/>
              <a:t>作品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38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2" r="24330" b="36608"/>
          <a:stretch>
            <a:fillRect/>
          </a:stretch>
        </p:blipFill>
        <p:spPr>
          <a:xfrm>
            <a:off x="0" y="-247650"/>
            <a:ext cx="12192000" cy="710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r="5319" b="11234"/>
          <a:stretch>
            <a:fillRect/>
          </a:stretch>
        </p:blipFill>
        <p:spPr>
          <a:xfrm>
            <a:off x="0" y="-228600"/>
            <a:ext cx="12192000" cy="729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458" y="-533400"/>
            <a:ext cx="13277757" cy="784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999317B-53F1-4EFF-9866-7E0C18D8ECEC}" type="datetimeFigureOut">
              <a:rPr lang="zh-CN" altLang="en-US" smtClean="0"/>
              <a:t>2023/3/12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00C1860B-F0A1-430B-ACE9-4E409B3050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8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039892" y="80154"/>
            <a:ext cx="886635" cy="1213682"/>
            <a:chOff x="1795522" y="3189767"/>
            <a:chExt cx="886635" cy="121368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522" y="3189767"/>
              <a:ext cx="521395" cy="777748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024" y="3997517"/>
              <a:ext cx="272133" cy="405932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39" y="-111105"/>
            <a:ext cx="1133810" cy="1691266"/>
          </a:xfrm>
          <a:prstGeom prst="rect">
            <a:avLst/>
          </a:prstGeom>
        </p:spPr>
      </p:pic>
      <p:sp>
        <p:nvSpPr>
          <p:cNvPr id="31" name="KSO_Shape"/>
          <p:cNvSpPr/>
          <p:nvPr/>
        </p:nvSpPr>
        <p:spPr bwMode="auto">
          <a:xfrm>
            <a:off x="1931811" y="371189"/>
            <a:ext cx="1905000" cy="1047750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5792591" y="107886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4" name="KSO_Shape"/>
          <p:cNvSpPr/>
          <p:nvPr/>
        </p:nvSpPr>
        <p:spPr bwMode="auto">
          <a:xfrm>
            <a:off x="9599059" y="583990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132613" y="1094020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6" name="KSO_Shape"/>
          <p:cNvSpPr/>
          <p:nvPr/>
        </p:nvSpPr>
        <p:spPr bwMode="auto">
          <a:xfrm>
            <a:off x="7504777" y="715063"/>
            <a:ext cx="1786532" cy="98259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0" name="文本框 4"/>
          <p:cNvSpPr txBox="1"/>
          <p:nvPr/>
        </p:nvSpPr>
        <p:spPr>
          <a:xfrm>
            <a:off x="1931811" y="2891242"/>
            <a:ext cx="9634510" cy="19389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ln w="19050">
                  <a:solidFill>
                    <a:schemeClr val="tx1"/>
                  </a:solidFill>
                </a:ln>
                <a:gradFill flip="none" rotWithShape="1">
                  <a:gsLst>
                    <a:gs pos="11000">
                      <a:schemeClr val="accent4">
                        <a:lumMod val="60000"/>
                        <a:lumOff val="40000"/>
                      </a:schemeClr>
                    </a:gs>
                    <a:gs pos="59000">
                      <a:srgbClr val="FC8A5D">
                        <a:shade val="67500"/>
                        <a:satMod val="115000"/>
                      </a:srgbClr>
                    </a:gs>
                    <a:gs pos="93000">
                      <a:srgbClr val="C00000"/>
                    </a:gs>
                  </a:gsLst>
                  <a:lin ang="54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NGUYÊN NHÂN, HẬU QUẢ </a:t>
            </a:r>
            <a:r>
              <a:rPr lang="en-US" sz="6000" b="1">
                <a:ln w="19050">
                  <a:solidFill>
                    <a:schemeClr val="tx1"/>
                  </a:solidFill>
                </a:ln>
                <a:gradFill flip="none" rotWithShape="1">
                  <a:gsLst>
                    <a:gs pos="11000">
                      <a:schemeClr val="accent4">
                        <a:lumMod val="60000"/>
                        <a:lumOff val="40000"/>
                      </a:schemeClr>
                    </a:gs>
                    <a:gs pos="59000">
                      <a:srgbClr val="FC8A5D">
                        <a:shade val="67500"/>
                        <a:satMod val="115000"/>
                      </a:srgbClr>
                    </a:gs>
                    <a:gs pos="93000">
                      <a:srgbClr val="C00000"/>
                    </a:gs>
                  </a:gsLst>
                  <a:lin ang="54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CỦA </a:t>
            </a:r>
            <a:endParaRPr lang="en-US" sz="6000" b="1" smtClean="0">
              <a:ln w="19050">
                <a:solidFill>
                  <a:schemeClr val="tx1"/>
                </a:solidFill>
              </a:ln>
              <a:gradFill flip="none" rotWithShape="1">
                <a:gsLst>
                  <a:gs pos="11000">
                    <a:schemeClr val="accent4">
                      <a:lumMod val="60000"/>
                      <a:lumOff val="40000"/>
                    </a:schemeClr>
                  </a:gs>
                  <a:gs pos="59000">
                    <a:srgbClr val="FC8A5D">
                      <a:shade val="67500"/>
                      <a:satMod val="115000"/>
                    </a:srgbClr>
                  </a:gs>
                  <a:gs pos="93000">
                    <a:srgbClr val="C00000"/>
                  </a:gs>
                </a:gsLst>
                <a:lin ang="5400000" scaled="1"/>
                <a:tileRect/>
              </a:gradFill>
              <a:latin typeface="SVN-Caprica Script" pitchFamily="2" charset="0"/>
              <a:ea typeface="Montserrat" panose="00000500000000000000" charset="0"/>
              <a:cs typeface="Montserrat" panose="00000500000000000000" charset="0"/>
            </a:endParaRPr>
          </a:p>
          <a:p>
            <a:pPr algn="ctr"/>
            <a:r>
              <a:rPr lang="en-US" sz="6000" b="1" smtClean="0">
                <a:ln w="19050">
                  <a:solidFill>
                    <a:schemeClr val="tx1"/>
                  </a:solidFill>
                </a:ln>
                <a:gradFill flip="none" rotWithShape="1">
                  <a:gsLst>
                    <a:gs pos="11000">
                      <a:schemeClr val="accent4">
                        <a:lumMod val="60000"/>
                        <a:lumOff val="40000"/>
                      </a:schemeClr>
                    </a:gs>
                    <a:gs pos="59000">
                      <a:srgbClr val="FC8A5D">
                        <a:shade val="67500"/>
                        <a:satMod val="115000"/>
                      </a:srgbClr>
                    </a:gs>
                    <a:gs pos="93000">
                      <a:srgbClr val="C00000"/>
                    </a:gs>
                  </a:gsLst>
                  <a:lin ang="54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TỆ </a:t>
            </a:r>
            <a:r>
              <a:rPr lang="en-US" sz="6000" b="1" dirty="0">
                <a:ln w="19050">
                  <a:solidFill>
                    <a:schemeClr val="tx1"/>
                  </a:solidFill>
                </a:ln>
                <a:gradFill flip="none" rotWithShape="1">
                  <a:gsLst>
                    <a:gs pos="11000">
                      <a:schemeClr val="accent4">
                        <a:lumMod val="60000"/>
                        <a:lumOff val="40000"/>
                      </a:schemeClr>
                    </a:gs>
                    <a:gs pos="59000">
                      <a:srgbClr val="FC8A5D">
                        <a:shade val="67500"/>
                        <a:satMod val="115000"/>
                      </a:srgbClr>
                    </a:gs>
                    <a:gs pos="93000">
                      <a:srgbClr val="C00000"/>
                    </a:gs>
                  </a:gsLst>
                  <a:lin ang="54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NẠN XÃ HỘI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7" y="1418938"/>
            <a:ext cx="1520515" cy="226810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xmlns="" id="{8249DDC4-4FB0-5C86-1D5C-8538BA3ACB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52" y="184597"/>
            <a:ext cx="1343536" cy="1066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8E7057-9FF3-9B0C-D201-837C4F3D63BF}"/>
              </a:ext>
            </a:extLst>
          </p:cNvPr>
          <p:cNvSpPr txBox="1"/>
          <p:nvPr/>
        </p:nvSpPr>
        <p:spPr>
          <a:xfrm>
            <a:off x="4109657" y="1310051"/>
            <a:ext cx="436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SVN-Internation" panose="02040603050506020204" pitchFamily="18" charset="0"/>
              </a:rPr>
              <a:t>GIÁO DỤC CÔNG DÂN 7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BD40220-CBE5-75AA-E557-652AFB362CC4}"/>
              </a:ext>
            </a:extLst>
          </p:cNvPr>
          <p:cNvSpPr txBox="1"/>
          <p:nvPr/>
        </p:nvSpPr>
        <p:spPr>
          <a:xfrm>
            <a:off x="5584452" y="1873774"/>
            <a:ext cx="1515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5655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5400" dirty="0">
                <a:solidFill>
                  <a:srgbClr val="FF5655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r="5319" b="11234"/>
          <a:stretch>
            <a:fillRect/>
          </a:stretch>
        </p:blipFill>
        <p:spPr>
          <a:xfrm>
            <a:off x="0" y="-219075"/>
            <a:ext cx="12192000" cy="72961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2711" y="2979422"/>
            <a:ext cx="101184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Tạm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biệt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và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hẹn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gặp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lại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các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em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</a:p>
          <a:p>
            <a:pPr algn="ctr"/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ở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bài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học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tiếp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theo.</a:t>
            </a:r>
            <a:endParaRPr lang="en-US" altLang="zh-CN" sz="54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BF3B72">
                      <a:shade val="30000"/>
                      <a:satMod val="115000"/>
                    </a:srgbClr>
                  </a:gs>
                  <a:gs pos="50000">
                    <a:srgbClr val="BF3B72">
                      <a:shade val="67500"/>
                      <a:satMod val="115000"/>
                    </a:srgbClr>
                  </a:gs>
                  <a:gs pos="100000">
                    <a:srgbClr val="BF3B72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VN-Caprica Script" pitchFamily="2" charset="0"/>
              <a:ea typeface="Montserrat" panose="00000500000000000000" charset="0"/>
              <a:cs typeface="Montserrat" panose="0000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17728" y="0"/>
            <a:ext cx="3945045" cy="2676553"/>
            <a:chOff x="3967604" y="1063332"/>
            <a:chExt cx="3945045" cy="267655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590" y="1063332"/>
              <a:ext cx="1714877" cy="255802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604" y="2506694"/>
              <a:ext cx="521395" cy="77774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340" y="3333953"/>
              <a:ext cx="272133" cy="4059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254" y="1953470"/>
              <a:ext cx="521395" cy="7777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121" y="3047822"/>
              <a:ext cx="272133" cy="40593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857" y="2641890"/>
              <a:ext cx="153452" cy="2289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8413" y="1695466"/>
            <a:ext cx="2428640" cy="2623390"/>
            <a:chOff x="257686" y="844500"/>
            <a:chExt cx="2428640" cy="2623390"/>
          </a:xfrm>
        </p:grpSpPr>
        <p:grpSp>
          <p:nvGrpSpPr>
            <p:cNvPr id="13" name="组合 12"/>
            <p:cNvGrpSpPr/>
            <p:nvPr/>
          </p:nvGrpSpPr>
          <p:grpSpPr>
            <a:xfrm>
              <a:off x="257686" y="844500"/>
              <a:ext cx="2428640" cy="2623390"/>
              <a:chOff x="1795522" y="1780059"/>
              <a:chExt cx="2428640" cy="2623390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9285" y="1780059"/>
                <a:ext cx="1714877" cy="2558024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522" y="3189767"/>
                <a:ext cx="521395" cy="777748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0024" y="3997517"/>
                <a:ext cx="272133" cy="405932"/>
              </a:xfrm>
              <a:prstGeom prst="rect">
                <a:avLst/>
              </a:prstGeom>
            </p:spPr>
          </p:pic>
        </p:grpSp>
        <p:sp>
          <p:nvSpPr>
            <p:cNvPr id="15" name="文本框 14"/>
            <p:cNvSpPr txBox="1"/>
            <p:nvPr/>
          </p:nvSpPr>
          <p:spPr>
            <a:xfrm>
              <a:off x="928591" y="1475083"/>
              <a:ext cx="16738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SVN-Caprica Script" pitchFamily="2" charset="0"/>
                  <a:ea typeface="Montserrat" panose="00000500000000000000" charset="0"/>
                  <a:cs typeface="Arial" panose="020B0604020202020204" pitchFamily="34" charset="0"/>
                </a:rPr>
                <a:t>MỤC TIÊU</a:t>
              </a:r>
              <a:endParaRPr lang="zh-CN" altLang="en-US" sz="2800" dirty="0">
                <a:solidFill>
                  <a:schemeClr val="bg1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545389" y="1231050"/>
            <a:ext cx="6402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Nêu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được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khái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niệm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tệ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nạn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xã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hội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và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các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loại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tệ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nạn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xã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hội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phổ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biến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03724" y="3707532"/>
            <a:ext cx="7244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i="1" dirty="0">
              <a:solidFill>
                <a:srgbClr val="002060"/>
              </a:solidFill>
              <a:latin typeface="Arial" panose="020B0604020202020204" pitchFamily="34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88341" y="1077719"/>
            <a:ext cx="1163162" cy="1268273"/>
            <a:chOff x="4678326" y="738758"/>
            <a:chExt cx="813800" cy="88734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326" y="738758"/>
              <a:ext cx="594865" cy="88734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813225" y="856802"/>
              <a:ext cx="678901" cy="36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57598" y="3606083"/>
            <a:ext cx="1046126" cy="1268273"/>
            <a:chOff x="3607900" y="2035905"/>
            <a:chExt cx="731917" cy="88734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900" y="2035905"/>
              <a:ext cx="594865" cy="887341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660916" y="2143315"/>
              <a:ext cx="678901" cy="36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t or text message&#10;&#10;Description automatically generated">
            <a:extLst>
              <a:ext uri="{FF2B5EF4-FFF2-40B4-BE49-F238E27FC236}">
                <a16:creationId xmlns:a16="http://schemas.microsoft.com/office/drawing/2014/main" xmlns="" id="{CE833566-DDB9-0A10-8D6E-13408215C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" t="-29" r="3534" b="67276"/>
          <a:stretch/>
        </p:blipFill>
        <p:spPr>
          <a:xfrm>
            <a:off x="127271" y="-52929"/>
            <a:ext cx="11422000" cy="165312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76F57609-D96B-A871-E581-740F5996E7C2}"/>
              </a:ext>
            </a:extLst>
          </p:cNvPr>
          <p:cNvSpPr txBox="1">
            <a:spLocks/>
          </p:cNvSpPr>
          <p:nvPr/>
        </p:nvSpPr>
        <p:spPr>
          <a:xfrm>
            <a:off x="1112547" y="856315"/>
            <a:ext cx="9966905" cy="654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hiện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61FB91-2C7D-A71E-7A14-89624B32F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547" y="1964874"/>
            <a:ext cx="4725724" cy="3793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623D11-8407-C562-4E32-3CE33B8DC2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3338" y="2092496"/>
            <a:ext cx="5165933" cy="3685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C0B670-6669-24A7-AF28-95289C9F3D74}"/>
              </a:ext>
            </a:extLst>
          </p:cNvPr>
          <p:cNvSpPr txBox="1"/>
          <p:nvPr/>
        </p:nvSpPr>
        <p:spPr>
          <a:xfrm>
            <a:off x="7832524" y="6001684"/>
            <a:ext cx="253398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518B47C-5EDE-29AC-604B-539E01B8A9EB}"/>
              </a:ext>
            </a:extLst>
          </p:cNvPr>
          <p:cNvSpPr txBox="1"/>
          <p:nvPr/>
        </p:nvSpPr>
        <p:spPr>
          <a:xfrm>
            <a:off x="2173358" y="6001684"/>
            <a:ext cx="21861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51277"/>
      </p:ext>
    </p:extLst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t or text message&#10;&#10;Description automatically generated">
            <a:extLst>
              <a:ext uri="{FF2B5EF4-FFF2-40B4-BE49-F238E27FC236}">
                <a16:creationId xmlns:a16="http://schemas.microsoft.com/office/drawing/2014/main" xmlns="" id="{CE833566-DDB9-0A10-8D6E-13408215C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" t="-29" r="3534" b="67276"/>
          <a:stretch/>
        </p:blipFill>
        <p:spPr>
          <a:xfrm>
            <a:off x="127271" y="-52929"/>
            <a:ext cx="11422000" cy="165312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76F57609-D96B-A871-E581-740F5996E7C2}"/>
              </a:ext>
            </a:extLst>
          </p:cNvPr>
          <p:cNvSpPr txBox="1">
            <a:spLocks/>
          </p:cNvSpPr>
          <p:nvPr/>
        </p:nvSpPr>
        <p:spPr>
          <a:xfrm>
            <a:off x="1112547" y="856315"/>
            <a:ext cx="9966905" cy="654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hiện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C0B670-6669-24A7-AF28-95289C9F3D74}"/>
              </a:ext>
            </a:extLst>
          </p:cNvPr>
          <p:cNvSpPr txBox="1"/>
          <p:nvPr/>
        </p:nvSpPr>
        <p:spPr>
          <a:xfrm>
            <a:off x="7832524" y="6001684"/>
            <a:ext cx="21861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518B47C-5EDE-29AC-604B-539E01B8A9EB}"/>
              </a:ext>
            </a:extLst>
          </p:cNvPr>
          <p:cNvSpPr txBox="1"/>
          <p:nvPr/>
        </p:nvSpPr>
        <p:spPr>
          <a:xfrm>
            <a:off x="1487558" y="5770851"/>
            <a:ext cx="26570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98C53B-6B04-6E0A-E34D-00D803072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059" y="1936546"/>
            <a:ext cx="4857010" cy="3446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3DD029-38E9-C645-B2EA-9146F21725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3338" y="1936546"/>
            <a:ext cx="4774393" cy="3446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8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5000">
        <p14:pan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2">
            <a:extLst>
              <a:ext uri="{FF2B5EF4-FFF2-40B4-BE49-F238E27FC236}">
                <a16:creationId xmlns:a16="http://schemas.microsoft.com/office/drawing/2014/main" xmlns="" id="{40530CE3-3A81-7C66-4B6A-940762D93199}"/>
              </a:ext>
            </a:extLst>
          </p:cNvPr>
          <p:cNvGrpSpPr/>
          <p:nvPr/>
        </p:nvGrpSpPr>
        <p:grpSpPr>
          <a:xfrm flipH="1">
            <a:off x="2771204" y="594943"/>
            <a:ext cx="5480478" cy="3131157"/>
            <a:chOff x="-558688" y="0"/>
            <a:chExt cx="9107943" cy="6858000"/>
          </a:xfrm>
        </p:grpSpPr>
        <p:pic>
          <p:nvPicPr>
            <p:cNvPr id="18" name="图片 3">
              <a:extLst>
                <a:ext uri="{FF2B5EF4-FFF2-40B4-BE49-F238E27FC236}">
                  <a16:creationId xmlns:a16="http://schemas.microsoft.com/office/drawing/2014/main" xmlns="" id="{0339FFBD-564F-CABE-2727-7204961E9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9" name="图片 4">
              <a:extLst>
                <a:ext uri="{FF2B5EF4-FFF2-40B4-BE49-F238E27FC236}">
                  <a16:creationId xmlns:a16="http://schemas.microsoft.com/office/drawing/2014/main" xmlns="" id="{BA770018-238A-2139-D673-96846FFA7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2C6798-8A58-92ED-E293-61A8DA367005}"/>
              </a:ext>
            </a:extLst>
          </p:cNvPr>
          <p:cNvSpPr txBox="1"/>
          <p:nvPr/>
        </p:nvSpPr>
        <p:spPr>
          <a:xfrm>
            <a:off x="3357162" y="1868133"/>
            <a:ext cx="4306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图片 1">
            <a:extLst>
              <a:ext uri="{FF2B5EF4-FFF2-40B4-BE49-F238E27FC236}">
                <a16:creationId xmlns:a16="http://schemas.microsoft.com/office/drawing/2014/main" xmlns="" id="{63B271C7-7D69-6E35-CE2C-5F641529B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76" y="3726100"/>
            <a:ext cx="2147381" cy="28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5000">
        <p14:pan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46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14537 L 1.45833E-6 1.48148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14DCE87F-0A1A-B41A-DD06-8E02BC271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2">
            <a:extLst>
              <a:ext uri="{FF2B5EF4-FFF2-40B4-BE49-F238E27FC236}">
                <a16:creationId xmlns:a16="http://schemas.microsoft.com/office/drawing/2014/main" xmlns="" id="{8874D0A9-D264-78A2-BB39-1C295FF33149}"/>
              </a:ext>
            </a:extLst>
          </p:cNvPr>
          <p:cNvGrpSpPr/>
          <p:nvPr/>
        </p:nvGrpSpPr>
        <p:grpSpPr>
          <a:xfrm flipH="1">
            <a:off x="2247089" y="594943"/>
            <a:ext cx="7859949" cy="3131157"/>
            <a:chOff x="-558688" y="0"/>
            <a:chExt cx="9107943" cy="6858000"/>
          </a:xfrm>
        </p:grpSpPr>
        <p:pic>
          <p:nvPicPr>
            <p:cNvPr id="6" name="图片 3">
              <a:extLst>
                <a:ext uri="{FF2B5EF4-FFF2-40B4-BE49-F238E27FC236}">
                  <a16:creationId xmlns:a16="http://schemas.microsoft.com/office/drawing/2014/main" xmlns="" id="{10B8D817-F3CE-C36F-5F21-10D47D298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7" name="图片 4">
              <a:extLst>
                <a:ext uri="{FF2B5EF4-FFF2-40B4-BE49-F238E27FC236}">
                  <a16:creationId xmlns:a16="http://schemas.microsoft.com/office/drawing/2014/main" xmlns="" id="{A06823DC-AD83-1831-1AA6-5A15757E5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18E1B3-4106-70EC-391D-DC137EF6F888}"/>
              </a:ext>
            </a:extLst>
          </p:cNvPr>
          <p:cNvSpPr txBox="1"/>
          <p:nvPr/>
        </p:nvSpPr>
        <p:spPr>
          <a:xfrm>
            <a:off x="3048811" y="1641822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4" name="Picture 2" descr="All Photo Png Clipart - Male Teacher Clipart Png, Transparent Png ,  Transparent Png Image - PNGitem">
            <a:extLst>
              <a:ext uri="{FF2B5EF4-FFF2-40B4-BE49-F238E27FC236}">
                <a16:creationId xmlns:a16="http://schemas.microsoft.com/office/drawing/2014/main" xmlns="" id="{4FB52B4A-7FA6-7B34-9D02-6F91F520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2" b="92892" l="10000" r="90000">
                        <a14:foregroundMark x1="53372" y1="27831" x2="51512" y2="42289"/>
                        <a14:foregroundMark x1="67791" y1="27952" x2="65930" y2="35904"/>
                        <a14:foregroundMark x1="63721" y1="8072" x2="63721" y2="8072"/>
                        <a14:foregroundMark x1="24186" y1="64940" x2="24186" y2="64940"/>
                        <a14:foregroundMark x1="23721" y1="61807" x2="25698" y2="68554"/>
                        <a14:foregroundMark x1="62907" y1="59398" x2="51977" y2="86265"/>
                        <a14:foregroundMark x1="53488" y1="61928" x2="66977" y2="79036"/>
                        <a14:foregroundMark x1="65698" y1="58193" x2="59535" y2="77590"/>
                        <a14:foregroundMark x1="56512" y1="59880" x2="53140" y2="64578"/>
                        <a14:foregroundMark x1="49070" y1="92169" x2="54419" y2="9289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27" y="3329773"/>
            <a:ext cx="3039208" cy="29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47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wind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3C98F5-242B-3D53-F948-5A59530F45A8}"/>
              </a:ext>
            </a:extLst>
          </p:cNvPr>
          <p:cNvSpPr txBox="1"/>
          <p:nvPr/>
        </p:nvSpPr>
        <p:spPr>
          <a:xfrm>
            <a:off x="1961499" y="2047267"/>
            <a:ext cx="6094378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53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B6B87E54-88EC-6D85-8E5E-126F2C39238B}"/>
              </a:ext>
            </a:extLst>
          </p:cNvPr>
          <p:cNvSpPr txBox="1">
            <a:spLocks/>
          </p:cNvSpPr>
          <p:nvPr/>
        </p:nvSpPr>
        <p:spPr>
          <a:xfrm>
            <a:off x="4152226" y="3217424"/>
            <a:ext cx="7336139" cy="923330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dâm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322C20-CD5F-0F54-840C-433553B998D3}"/>
              </a:ext>
            </a:extLst>
          </p:cNvPr>
          <p:cNvSpPr txBox="1"/>
          <p:nvPr/>
        </p:nvSpPr>
        <p:spPr>
          <a:xfrm>
            <a:off x="4971088" y="430380"/>
            <a:ext cx="2929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TỔNG KẾT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1B222F-9964-8B20-850E-ED48F7EB12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38747" y="180351"/>
            <a:ext cx="3876481" cy="957915"/>
            <a:chOff x="2403" y="187"/>
            <a:chExt cx="3090" cy="808"/>
          </a:xfrm>
          <a:solidFill>
            <a:srgbClr val="1F120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E44147A3-0A50-CBF2-196B-E834CA2C2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" y="187"/>
              <a:ext cx="3090" cy="808"/>
            </a:xfrm>
            <a:custGeom>
              <a:avLst/>
              <a:gdLst>
                <a:gd name="T0" fmla="*/ 1235 w 1305"/>
                <a:gd name="T1" fmla="*/ 116 h 339"/>
                <a:gd name="T2" fmla="*/ 1299 w 1305"/>
                <a:gd name="T3" fmla="*/ 11 h 339"/>
                <a:gd name="T4" fmla="*/ 868 w 1305"/>
                <a:gd name="T5" fmla="*/ 14 h 339"/>
                <a:gd name="T6" fmla="*/ 862 w 1305"/>
                <a:gd name="T7" fmla="*/ 70 h 339"/>
                <a:gd name="T8" fmla="*/ 408 w 1305"/>
                <a:gd name="T9" fmla="*/ 31 h 339"/>
                <a:gd name="T10" fmla="*/ 1 w 1305"/>
                <a:gd name="T11" fmla="*/ 36 h 339"/>
                <a:gd name="T12" fmla="*/ 20 w 1305"/>
                <a:gd name="T13" fmla="*/ 231 h 339"/>
                <a:gd name="T14" fmla="*/ 174 w 1305"/>
                <a:gd name="T15" fmla="*/ 250 h 339"/>
                <a:gd name="T16" fmla="*/ 61 w 1305"/>
                <a:gd name="T17" fmla="*/ 177 h 339"/>
                <a:gd name="T18" fmla="*/ 45 w 1305"/>
                <a:gd name="T19" fmla="*/ 90 h 339"/>
                <a:gd name="T20" fmla="*/ 44 w 1305"/>
                <a:gd name="T21" fmla="*/ 40 h 339"/>
                <a:gd name="T22" fmla="*/ 14 w 1305"/>
                <a:gd name="T23" fmla="*/ 37 h 339"/>
                <a:gd name="T24" fmla="*/ 189 w 1305"/>
                <a:gd name="T25" fmla="*/ 89 h 339"/>
                <a:gd name="T26" fmla="*/ 199 w 1305"/>
                <a:gd name="T27" fmla="*/ 335 h 339"/>
                <a:gd name="T28" fmla="*/ 778 w 1305"/>
                <a:gd name="T29" fmla="*/ 327 h 339"/>
                <a:gd name="T30" fmla="*/ 1061 w 1305"/>
                <a:gd name="T31" fmla="*/ 273 h 339"/>
                <a:gd name="T32" fmla="*/ 1076 w 1305"/>
                <a:gd name="T33" fmla="*/ 231 h 339"/>
                <a:gd name="T34" fmla="*/ 1299 w 1305"/>
                <a:gd name="T35" fmla="*/ 209 h 339"/>
                <a:gd name="T36" fmla="*/ 909 w 1305"/>
                <a:gd name="T37" fmla="*/ 71 h 339"/>
                <a:gd name="T38" fmla="*/ 925 w 1305"/>
                <a:gd name="T39" fmla="*/ 71 h 339"/>
                <a:gd name="T40" fmla="*/ 886 w 1305"/>
                <a:gd name="T41" fmla="*/ 30 h 339"/>
                <a:gd name="T42" fmla="*/ 870 w 1305"/>
                <a:gd name="T43" fmla="*/ 25 h 339"/>
                <a:gd name="T44" fmla="*/ 869 w 1305"/>
                <a:gd name="T45" fmla="*/ 70 h 339"/>
                <a:gd name="T46" fmla="*/ 399 w 1305"/>
                <a:gd name="T47" fmla="*/ 56 h 339"/>
                <a:gd name="T48" fmla="*/ 382 w 1305"/>
                <a:gd name="T49" fmla="*/ 47 h 339"/>
                <a:gd name="T50" fmla="*/ 382 w 1305"/>
                <a:gd name="T51" fmla="*/ 47 h 339"/>
                <a:gd name="T52" fmla="*/ 349 w 1305"/>
                <a:gd name="T53" fmla="*/ 70 h 339"/>
                <a:gd name="T54" fmla="*/ 325 w 1305"/>
                <a:gd name="T55" fmla="*/ 63 h 339"/>
                <a:gd name="T56" fmla="*/ 325 w 1305"/>
                <a:gd name="T57" fmla="*/ 76 h 339"/>
                <a:gd name="T58" fmla="*/ 318 w 1305"/>
                <a:gd name="T59" fmla="*/ 76 h 339"/>
                <a:gd name="T60" fmla="*/ 298 w 1305"/>
                <a:gd name="T61" fmla="*/ 70 h 339"/>
                <a:gd name="T62" fmla="*/ 1049 w 1305"/>
                <a:gd name="T63" fmla="*/ 289 h 339"/>
                <a:gd name="T64" fmla="*/ 1042 w 1305"/>
                <a:gd name="T65" fmla="*/ 297 h 339"/>
                <a:gd name="T66" fmla="*/ 762 w 1305"/>
                <a:gd name="T67" fmla="*/ 315 h 339"/>
                <a:gd name="T68" fmla="*/ 192 w 1305"/>
                <a:gd name="T69" fmla="*/ 310 h 339"/>
                <a:gd name="T70" fmla="*/ 213 w 1305"/>
                <a:gd name="T71" fmla="*/ 302 h 339"/>
                <a:gd name="T72" fmla="*/ 192 w 1305"/>
                <a:gd name="T73" fmla="*/ 236 h 339"/>
                <a:gd name="T74" fmla="*/ 223 w 1305"/>
                <a:gd name="T75" fmla="*/ 111 h 339"/>
                <a:gd name="T76" fmla="*/ 196 w 1305"/>
                <a:gd name="T77" fmla="*/ 104 h 339"/>
                <a:gd name="T78" fmla="*/ 1036 w 1305"/>
                <a:gd name="T79" fmla="*/ 88 h 339"/>
                <a:gd name="T80" fmla="*/ 1043 w 1305"/>
                <a:gd name="T81" fmla="*/ 99 h 339"/>
                <a:gd name="T82" fmla="*/ 1049 w 1305"/>
                <a:gd name="T83" fmla="*/ 289 h 339"/>
                <a:gd name="T84" fmla="*/ 947 w 1305"/>
                <a:gd name="T85" fmla="*/ 72 h 339"/>
                <a:gd name="T86" fmla="*/ 952 w 1305"/>
                <a:gd name="T87" fmla="*/ 62 h 339"/>
                <a:gd name="T88" fmla="*/ 968 w 1305"/>
                <a:gd name="T89" fmla="*/ 72 h 339"/>
                <a:gd name="T90" fmla="*/ 1004 w 1305"/>
                <a:gd name="T91" fmla="*/ 73 h 339"/>
                <a:gd name="T92" fmla="*/ 1176 w 1305"/>
                <a:gd name="T93" fmla="*/ 209 h 339"/>
                <a:gd name="T94" fmla="*/ 1059 w 1305"/>
                <a:gd name="T95" fmla="*/ 210 h 339"/>
                <a:gd name="T96" fmla="*/ 1071 w 1305"/>
                <a:gd name="T97" fmla="*/ 206 h 339"/>
                <a:gd name="T98" fmla="*/ 1044 w 1305"/>
                <a:gd name="T99" fmla="*/ 78 h 339"/>
                <a:gd name="T100" fmla="*/ 972 w 1305"/>
                <a:gd name="T101" fmla="*/ 44 h 339"/>
                <a:gd name="T102" fmla="*/ 949 w 1305"/>
                <a:gd name="T103" fmla="*/ 41 h 339"/>
                <a:gd name="T104" fmla="*/ 1232 w 1305"/>
                <a:gd name="T105" fmla="*/ 99 h 339"/>
                <a:gd name="T106" fmla="*/ 1269 w 1305"/>
                <a:gd name="T107" fmla="*/ 185 h 339"/>
                <a:gd name="T108" fmla="*/ 1280 w 1305"/>
                <a:gd name="T109" fmla="*/ 18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5" h="339">
                  <a:moveTo>
                    <a:pt x="1303" y="200"/>
                  </a:moveTo>
                  <a:cubicBezTo>
                    <a:pt x="1293" y="186"/>
                    <a:pt x="1281" y="173"/>
                    <a:pt x="1269" y="160"/>
                  </a:cubicBezTo>
                  <a:cubicBezTo>
                    <a:pt x="1263" y="152"/>
                    <a:pt x="1256" y="145"/>
                    <a:pt x="1250" y="138"/>
                  </a:cubicBezTo>
                  <a:cubicBezTo>
                    <a:pt x="1244" y="132"/>
                    <a:pt x="1233" y="124"/>
                    <a:pt x="1235" y="116"/>
                  </a:cubicBezTo>
                  <a:cubicBezTo>
                    <a:pt x="1236" y="109"/>
                    <a:pt x="1245" y="99"/>
                    <a:pt x="1249" y="93"/>
                  </a:cubicBezTo>
                  <a:cubicBezTo>
                    <a:pt x="1254" y="85"/>
                    <a:pt x="1260" y="77"/>
                    <a:pt x="1265" y="68"/>
                  </a:cubicBezTo>
                  <a:cubicBezTo>
                    <a:pt x="1276" y="50"/>
                    <a:pt x="1287" y="32"/>
                    <a:pt x="1298" y="14"/>
                  </a:cubicBezTo>
                  <a:cubicBezTo>
                    <a:pt x="1299" y="13"/>
                    <a:pt x="1299" y="12"/>
                    <a:pt x="1299" y="11"/>
                  </a:cubicBezTo>
                  <a:cubicBezTo>
                    <a:pt x="1303" y="8"/>
                    <a:pt x="1300" y="0"/>
                    <a:pt x="1294" y="1"/>
                  </a:cubicBezTo>
                  <a:cubicBezTo>
                    <a:pt x="1154" y="22"/>
                    <a:pt x="1012" y="26"/>
                    <a:pt x="872" y="13"/>
                  </a:cubicBezTo>
                  <a:cubicBezTo>
                    <a:pt x="870" y="13"/>
                    <a:pt x="869" y="14"/>
                    <a:pt x="868" y="15"/>
                  </a:cubicBezTo>
                  <a:cubicBezTo>
                    <a:pt x="868" y="15"/>
                    <a:pt x="868" y="14"/>
                    <a:pt x="868" y="14"/>
                  </a:cubicBezTo>
                  <a:cubicBezTo>
                    <a:pt x="867" y="11"/>
                    <a:pt x="862" y="12"/>
                    <a:pt x="862" y="15"/>
                  </a:cubicBezTo>
                  <a:cubicBezTo>
                    <a:pt x="861" y="24"/>
                    <a:pt x="862" y="34"/>
                    <a:pt x="862" y="44"/>
                  </a:cubicBezTo>
                  <a:cubicBezTo>
                    <a:pt x="862" y="52"/>
                    <a:pt x="860" y="61"/>
                    <a:pt x="862" y="69"/>
                  </a:cubicBezTo>
                  <a:cubicBezTo>
                    <a:pt x="862" y="70"/>
                    <a:pt x="862" y="70"/>
                    <a:pt x="862" y="70"/>
                  </a:cubicBezTo>
                  <a:cubicBezTo>
                    <a:pt x="710" y="68"/>
                    <a:pt x="559" y="69"/>
                    <a:pt x="407" y="73"/>
                  </a:cubicBezTo>
                  <a:cubicBezTo>
                    <a:pt x="408" y="68"/>
                    <a:pt x="408" y="62"/>
                    <a:pt x="409" y="57"/>
                  </a:cubicBezTo>
                  <a:cubicBezTo>
                    <a:pt x="409" y="49"/>
                    <a:pt x="410" y="41"/>
                    <a:pt x="409" y="33"/>
                  </a:cubicBezTo>
                  <a:cubicBezTo>
                    <a:pt x="409" y="32"/>
                    <a:pt x="409" y="31"/>
                    <a:pt x="408" y="31"/>
                  </a:cubicBezTo>
                  <a:cubicBezTo>
                    <a:pt x="407" y="30"/>
                    <a:pt x="406" y="29"/>
                    <a:pt x="404" y="29"/>
                  </a:cubicBezTo>
                  <a:cubicBezTo>
                    <a:pt x="338" y="26"/>
                    <a:pt x="272" y="26"/>
                    <a:pt x="206" y="26"/>
                  </a:cubicBezTo>
                  <a:cubicBezTo>
                    <a:pt x="141" y="26"/>
                    <a:pt x="74" y="24"/>
                    <a:pt x="9" y="30"/>
                  </a:cubicBezTo>
                  <a:cubicBezTo>
                    <a:pt x="6" y="27"/>
                    <a:pt x="0" y="31"/>
                    <a:pt x="1" y="36"/>
                  </a:cubicBezTo>
                  <a:cubicBezTo>
                    <a:pt x="10" y="71"/>
                    <a:pt x="38" y="103"/>
                    <a:pt x="63" y="128"/>
                  </a:cubicBezTo>
                  <a:cubicBezTo>
                    <a:pt x="73" y="138"/>
                    <a:pt x="73" y="139"/>
                    <a:pt x="65" y="151"/>
                  </a:cubicBezTo>
                  <a:cubicBezTo>
                    <a:pt x="59" y="159"/>
                    <a:pt x="53" y="167"/>
                    <a:pt x="48" y="176"/>
                  </a:cubicBezTo>
                  <a:cubicBezTo>
                    <a:pt x="37" y="193"/>
                    <a:pt x="26" y="211"/>
                    <a:pt x="20" y="231"/>
                  </a:cubicBezTo>
                  <a:cubicBezTo>
                    <a:pt x="19" y="234"/>
                    <a:pt x="22" y="236"/>
                    <a:pt x="24" y="235"/>
                  </a:cubicBezTo>
                  <a:cubicBezTo>
                    <a:pt x="24" y="237"/>
                    <a:pt x="24" y="239"/>
                    <a:pt x="27" y="239"/>
                  </a:cubicBezTo>
                  <a:cubicBezTo>
                    <a:pt x="50" y="243"/>
                    <a:pt x="74" y="244"/>
                    <a:pt x="98" y="246"/>
                  </a:cubicBezTo>
                  <a:cubicBezTo>
                    <a:pt x="123" y="248"/>
                    <a:pt x="149" y="252"/>
                    <a:pt x="174" y="250"/>
                  </a:cubicBezTo>
                  <a:cubicBezTo>
                    <a:pt x="179" y="249"/>
                    <a:pt x="181" y="242"/>
                    <a:pt x="176" y="241"/>
                  </a:cubicBezTo>
                  <a:cubicBezTo>
                    <a:pt x="152" y="236"/>
                    <a:pt x="128" y="236"/>
                    <a:pt x="104" y="235"/>
                  </a:cubicBezTo>
                  <a:cubicBezTo>
                    <a:pt x="79" y="233"/>
                    <a:pt x="53" y="231"/>
                    <a:pt x="28" y="232"/>
                  </a:cubicBezTo>
                  <a:cubicBezTo>
                    <a:pt x="40" y="214"/>
                    <a:pt x="50" y="195"/>
                    <a:pt x="61" y="177"/>
                  </a:cubicBezTo>
                  <a:cubicBezTo>
                    <a:pt x="68" y="167"/>
                    <a:pt x="77" y="157"/>
                    <a:pt x="83" y="147"/>
                  </a:cubicBezTo>
                  <a:cubicBezTo>
                    <a:pt x="86" y="142"/>
                    <a:pt x="87" y="139"/>
                    <a:pt x="84" y="133"/>
                  </a:cubicBezTo>
                  <a:cubicBezTo>
                    <a:pt x="81" y="126"/>
                    <a:pt x="73" y="121"/>
                    <a:pt x="67" y="115"/>
                  </a:cubicBezTo>
                  <a:cubicBezTo>
                    <a:pt x="60" y="107"/>
                    <a:pt x="52" y="99"/>
                    <a:pt x="45" y="90"/>
                  </a:cubicBezTo>
                  <a:cubicBezTo>
                    <a:pt x="35" y="77"/>
                    <a:pt x="27" y="62"/>
                    <a:pt x="19" y="48"/>
                  </a:cubicBezTo>
                  <a:cubicBezTo>
                    <a:pt x="23" y="48"/>
                    <a:pt x="27" y="48"/>
                    <a:pt x="31" y="48"/>
                  </a:cubicBezTo>
                  <a:cubicBezTo>
                    <a:pt x="35" y="48"/>
                    <a:pt x="40" y="49"/>
                    <a:pt x="44" y="47"/>
                  </a:cubicBezTo>
                  <a:cubicBezTo>
                    <a:pt x="48" y="46"/>
                    <a:pt x="48" y="42"/>
                    <a:pt x="44" y="40"/>
                  </a:cubicBezTo>
                  <a:cubicBezTo>
                    <a:pt x="40" y="39"/>
                    <a:pt x="35" y="39"/>
                    <a:pt x="31" y="40"/>
                  </a:cubicBezTo>
                  <a:cubicBezTo>
                    <a:pt x="26" y="40"/>
                    <a:pt x="21" y="40"/>
                    <a:pt x="17" y="40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39"/>
                    <a:pt x="14" y="38"/>
                    <a:pt x="14" y="37"/>
                  </a:cubicBezTo>
                  <a:cubicBezTo>
                    <a:pt x="78" y="39"/>
                    <a:pt x="142" y="36"/>
                    <a:pt x="206" y="36"/>
                  </a:cubicBezTo>
                  <a:cubicBezTo>
                    <a:pt x="263" y="36"/>
                    <a:pt x="320" y="37"/>
                    <a:pt x="377" y="38"/>
                  </a:cubicBezTo>
                  <a:cubicBezTo>
                    <a:pt x="317" y="58"/>
                    <a:pt x="254" y="69"/>
                    <a:pt x="191" y="81"/>
                  </a:cubicBezTo>
                  <a:cubicBezTo>
                    <a:pt x="187" y="81"/>
                    <a:pt x="187" y="86"/>
                    <a:pt x="189" y="89"/>
                  </a:cubicBezTo>
                  <a:cubicBezTo>
                    <a:pt x="188" y="90"/>
                    <a:pt x="187" y="91"/>
                    <a:pt x="187" y="93"/>
                  </a:cubicBezTo>
                  <a:cubicBezTo>
                    <a:pt x="183" y="143"/>
                    <a:pt x="182" y="192"/>
                    <a:pt x="180" y="242"/>
                  </a:cubicBezTo>
                  <a:cubicBezTo>
                    <a:pt x="179" y="263"/>
                    <a:pt x="177" y="284"/>
                    <a:pt x="178" y="304"/>
                  </a:cubicBezTo>
                  <a:cubicBezTo>
                    <a:pt x="179" y="318"/>
                    <a:pt x="185" y="330"/>
                    <a:pt x="199" y="335"/>
                  </a:cubicBezTo>
                  <a:cubicBezTo>
                    <a:pt x="217" y="339"/>
                    <a:pt x="238" y="336"/>
                    <a:pt x="255" y="336"/>
                  </a:cubicBezTo>
                  <a:cubicBezTo>
                    <a:pt x="282" y="335"/>
                    <a:pt x="309" y="335"/>
                    <a:pt x="335" y="335"/>
                  </a:cubicBezTo>
                  <a:cubicBezTo>
                    <a:pt x="384" y="334"/>
                    <a:pt x="433" y="333"/>
                    <a:pt x="482" y="333"/>
                  </a:cubicBezTo>
                  <a:cubicBezTo>
                    <a:pt x="581" y="331"/>
                    <a:pt x="679" y="329"/>
                    <a:pt x="778" y="327"/>
                  </a:cubicBezTo>
                  <a:cubicBezTo>
                    <a:pt x="828" y="326"/>
                    <a:pt x="878" y="324"/>
                    <a:pt x="928" y="323"/>
                  </a:cubicBezTo>
                  <a:cubicBezTo>
                    <a:pt x="950" y="322"/>
                    <a:pt x="972" y="322"/>
                    <a:pt x="995" y="321"/>
                  </a:cubicBezTo>
                  <a:cubicBezTo>
                    <a:pt x="1011" y="321"/>
                    <a:pt x="1036" y="325"/>
                    <a:pt x="1051" y="315"/>
                  </a:cubicBezTo>
                  <a:cubicBezTo>
                    <a:pt x="1064" y="305"/>
                    <a:pt x="1061" y="287"/>
                    <a:pt x="1061" y="273"/>
                  </a:cubicBezTo>
                  <a:cubicBezTo>
                    <a:pt x="1060" y="259"/>
                    <a:pt x="1060" y="245"/>
                    <a:pt x="1059" y="232"/>
                  </a:cubicBezTo>
                  <a:cubicBezTo>
                    <a:pt x="1061" y="232"/>
                    <a:pt x="1063" y="232"/>
                    <a:pt x="1065" y="232"/>
                  </a:cubicBezTo>
                  <a:cubicBezTo>
                    <a:pt x="1068" y="233"/>
                    <a:pt x="1072" y="234"/>
                    <a:pt x="1074" y="233"/>
                  </a:cubicBezTo>
                  <a:cubicBezTo>
                    <a:pt x="1075" y="232"/>
                    <a:pt x="1076" y="232"/>
                    <a:pt x="1076" y="231"/>
                  </a:cubicBezTo>
                  <a:cubicBezTo>
                    <a:pt x="1090" y="231"/>
                    <a:pt x="1104" y="229"/>
                    <a:pt x="1118" y="227"/>
                  </a:cubicBezTo>
                  <a:cubicBezTo>
                    <a:pt x="1138" y="225"/>
                    <a:pt x="1159" y="223"/>
                    <a:pt x="1180" y="221"/>
                  </a:cubicBezTo>
                  <a:cubicBezTo>
                    <a:pt x="1199" y="219"/>
                    <a:pt x="1219" y="217"/>
                    <a:pt x="1239" y="215"/>
                  </a:cubicBezTo>
                  <a:cubicBezTo>
                    <a:pt x="1258" y="213"/>
                    <a:pt x="1280" y="214"/>
                    <a:pt x="1299" y="209"/>
                  </a:cubicBezTo>
                  <a:cubicBezTo>
                    <a:pt x="1301" y="208"/>
                    <a:pt x="1302" y="206"/>
                    <a:pt x="1302" y="204"/>
                  </a:cubicBezTo>
                  <a:cubicBezTo>
                    <a:pt x="1304" y="204"/>
                    <a:pt x="1305" y="202"/>
                    <a:pt x="1303" y="200"/>
                  </a:cubicBezTo>
                  <a:close/>
                  <a:moveTo>
                    <a:pt x="925" y="71"/>
                  </a:moveTo>
                  <a:cubicBezTo>
                    <a:pt x="919" y="71"/>
                    <a:pt x="914" y="71"/>
                    <a:pt x="909" y="71"/>
                  </a:cubicBezTo>
                  <a:cubicBezTo>
                    <a:pt x="908" y="66"/>
                    <a:pt x="907" y="60"/>
                    <a:pt x="906" y="55"/>
                  </a:cubicBezTo>
                  <a:cubicBezTo>
                    <a:pt x="905" y="49"/>
                    <a:pt x="905" y="43"/>
                    <a:pt x="904" y="37"/>
                  </a:cubicBezTo>
                  <a:cubicBezTo>
                    <a:pt x="910" y="39"/>
                    <a:pt x="916" y="41"/>
                    <a:pt x="922" y="43"/>
                  </a:cubicBezTo>
                  <a:cubicBezTo>
                    <a:pt x="920" y="52"/>
                    <a:pt x="920" y="63"/>
                    <a:pt x="925" y="71"/>
                  </a:cubicBezTo>
                  <a:close/>
                  <a:moveTo>
                    <a:pt x="900" y="35"/>
                  </a:moveTo>
                  <a:cubicBezTo>
                    <a:pt x="899" y="46"/>
                    <a:pt x="898" y="60"/>
                    <a:pt x="901" y="71"/>
                  </a:cubicBezTo>
                  <a:cubicBezTo>
                    <a:pt x="897" y="71"/>
                    <a:pt x="894" y="71"/>
                    <a:pt x="890" y="71"/>
                  </a:cubicBezTo>
                  <a:cubicBezTo>
                    <a:pt x="889" y="57"/>
                    <a:pt x="886" y="44"/>
                    <a:pt x="886" y="30"/>
                  </a:cubicBezTo>
                  <a:cubicBezTo>
                    <a:pt x="890" y="32"/>
                    <a:pt x="895" y="34"/>
                    <a:pt x="900" y="35"/>
                  </a:cubicBezTo>
                  <a:close/>
                  <a:moveTo>
                    <a:pt x="869" y="69"/>
                  </a:moveTo>
                  <a:cubicBezTo>
                    <a:pt x="873" y="61"/>
                    <a:pt x="872" y="51"/>
                    <a:pt x="872" y="42"/>
                  </a:cubicBezTo>
                  <a:cubicBezTo>
                    <a:pt x="872" y="36"/>
                    <a:pt x="871" y="30"/>
                    <a:pt x="870" y="25"/>
                  </a:cubicBezTo>
                  <a:cubicBezTo>
                    <a:pt x="870" y="25"/>
                    <a:pt x="870" y="25"/>
                    <a:pt x="870" y="25"/>
                  </a:cubicBezTo>
                  <a:cubicBezTo>
                    <a:pt x="874" y="26"/>
                    <a:pt x="877" y="27"/>
                    <a:pt x="880" y="28"/>
                  </a:cubicBezTo>
                  <a:cubicBezTo>
                    <a:pt x="879" y="42"/>
                    <a:pt x="878" y="57"/>
                    <a:pt x="882" y="71"/>
                  </a:cubicBezTo>
                  <a:cubicBezTo>
                    <a:pt x="878" y="71"/>
                    <a:pt x="873" y="70"/>
                    <a:pt x="869" y="70"/>
                  </a:cubicBezTo>
                  <a:cubicBezTo>
                    <a:pt x="869" y="70"/>
                    <a:pt x="869" y="70"/>
                    <a:pt x="869" y="69"/>
                  </a:cubicBezTo>
                  <a:close/>
                  <a:moveTo>
                    <a:pt x="388" y="45"/>
                  </a:moveTo>
                  <a:cubicBezTo>
                    <a:pt x="392" y="43"/>
                    <a:pt x="397" y="42"/>
                    <a:pt x="402" y="40"/>
                  </a:cubicBezTo>
                  <a:cubicBezTo>
                    <a:pt x="401" y="45"/>
                    <a:pt x="400" y="51"/>
                    <a:pt x="399" y="56"/>
                  </a:cubicBezTo>
                  <a:cubicBezTo>
                    <a:pt x="398" y="62"/>
                    <a:pt x="397" y="68"/>
                    <a:pt x="397" y="73"/>
                  </a:cubicBezTo>
                  <a:cubicBezTo>
                    <a:pt x="395" y="73"/>
                    <a:pt x="392" y="74"/>
                    <a:pt x="389" y="74"/>
                  </a:cubicBezTo>
                  <a:cubicBezTo>
                    <a:pt x="387" y="64"/>
                    <a:pt x="386" y="55"/>
                    <a:pt x="388" y="45"/>
                  </a:cubicBezTo>
                  <a:close/>
                  <a:moveTo>
                    <a:pt x="382" y="47"/>
                  </a:moveTo>
                  <a:cubicBezTo>
                    <a:pt x="380" y="56"/>
                    <a:pt x="379" y="65"/>
                    <a:pt x="381" y="74"/>
                  </a:cubicBezTo>
                  <a:cubicBezTo>
                    <a:pt x="377" y="74"/>
                    <a:pt x="373" y="74"/>
                    <a:pt x="368" y="74"/>
                  </a:cubicBezTo>
                  <a:cubicBezTo>
                    <a:pt x="369" y="66"/>
                    <a:pt x="369" y="59"/>
                    <a:pt x="368" y="51"/>
                  </a:cubicBezTo>
                  <a:cubicBezTo>
                    <a:pt x="373" y="49"/>
                    <a:pt x="377" y="48"/>
                    <a:pt x="382" y="47"/>
                  </a:cubicBezTo>
                  <a:close/>
                  <a:moveTo>
                    <a:pt x="363" y="52"/>
                  </a:moveTo>
                  <a:cubicBezTo>
                    <a:pt x="363" y="60"/>
                    <a:pt x="362" y="67"/>
                    <a:pt x="361" y="74"/>
                  </a:cubicBezTo>
                  <a:cubicBezTo>
                    <a:pt x="357" y="75"/>
                    <a:pt x="353" y="75"/>
                    <a:pt x="349" y="75"/>
                  </a:cubicBezTo>
                  <a:cubicBezTo>
                    <a:pt x="350" y="73"/>
                    <a:pt x="349" y="72"/>
                    <a:pt x="349" y="70"/>
                  </a:cubicBezTo>
                  <a:cubicBezTo>
                    <a:pt x="349" y="66"/>
                    <a:pt x="349" y="61"/>
                    <a:pt x="348" y="57"/>
                  </a:cubicBezTo>
                  <a:cubicBezTo>
                    <a:pt x="353" y="55"/>
                    <a:pt x="358" y="54"/>
                    <a:pt x="363" y="52"/>
                  </a:cubicBezTo>
                  <a:close/>
                  <a:moveTo>
                    <a:pt x="325" y="71"/>
                  </a:moveTo>
                  <a:cubicBezTo>
                    <a:pt x="325" y="68"/>
                    <a:pt x="325" y="66"/>
                    <a:pt x="325" y="63"/>
                  </a:cubicBezTo>
                  <a:cubicBezTo>
                    <a:pt x="331" y="61"/>
                    <a:pt x="337" y="60"/>
                    <a:pt x="343" y="58"/>
                  </a:cubicBezTo>
                  <a:cubicBezTo>
                    <a:pt x="343" y="62"/>
                    <a:pt x="343" y="66"/>
                    <a:pt x="342" y="70"/>
                  </a:cubicBezTo>
                  <a:cubicBezTo>
                    <a:pt x="342" y="72"/>
                    <a:pt x="342" y="73"/>
                    <a:pt x="342" y="75"/>
                  </a:cubicBezTo>
                  <a:cubicBezTo>
                    <a:pt x="336" y="75"/>
                    <a:pt x="330" y="75"/>
                    <a:pt x="325" y="76"/>
                  </a:cubicBezTo>
                  <a:cubicBezTo>
                    <a:pt x="325" y="74"/>
                    <a:pt x="325" y="72"/>
                    <a:pt x="325" y="71"/>
                  </a:cubicBezTo>
                  <a:close/>
                  <a:moveTo>
                    <a:pt x="320" y="64"/>
                  </a:moveTo>
                  <a:cubicBezTo>
                    <a:pt x="320" y="66"/>
                    <a:pt x="319" y="68"/>
                    <a:pt x="319" y="70"/>
                  </a:cubicBezTo>
                  <a:cubicBezTo>
                    <a:pt x="319" y="72"/>
                    <a:pt x="318" y="74"/>
                    <a:pt x="318" y="76"/>
                  </a:cubicBezTo>
                  <a:cubicBezTo>
                    <a:pt x="313" y="76"/>
                    <a:pt x="309" y="76"/>
                    <a:pt x="304" y="76"/>
                  </a:cubicBezTo>
                  <a:cubicBezTo>
                    <a:pt x="303" y="74"/>
                    <a:pt x="302" y="71"/>
                    <a:pt x="302" y="69"/>
                  </a:cubicBezTo>
                  <a:cubicBezTo>
                    <a:pt x="308" y="67"/>
                    <a:pt x="314" y="66"/>
                    <a:pt x="320" y="64"/>
                  </a:cubicBezTo>
                  <a:close/>
                  <a:moveTo>
                    <a:pt x="298" y="70"/>
                  </a:moveTo>
                  <a:cubicBezTo>
                    <a:pt x="298" y="72"/>
                    <a:pt x="298" y="74"/>
                    <a:pt x="299" y="76"/>
                  </a:cubicBezTo>
                  <a:cubicBezTo>
                    <a:pt x="286" y="77"/>
                    <a:pt x="274" y="77"/>
                    <a:pt x="261" y="78"/>
                  </a:cubicBezTo>
                  <a:cubicBezTo>
                    <a:pt x="273" y="75"/>
                    <a:pt x="286" y="72"/>
                    <a:pt x="298" y="70"/>
                  </a:cubicBezTo>
                  <a:close/>
                  <a:moveTo>
                    <a:pt x="1049" y="289"/>
                  </a:moveTo>
                  <a:cubicBezTo>
                    <a:pt x="1047" y="288"/>
                    <a:pt x="1045" y="289"/>
                    <a:pt x="1042" y="289"/>
                  </a:cubicBezTo>
                  <a:cubicBezTo>
                    <a:pt x="1039" y="289"/>
                    <a:pt x="1037" y="289"/>
                    <a:pt x="1034" y="289"/>
                  </a:cubicBezTo>
                  <a:cubicBezTo>
                    <a:pt x="1031" y="290"/>
                    <a:pt x="1031" y="296"/>
                    <a:pt x="1034" y="297"/>
                  </a:cubicBezTo>
                  <a:cubicBezTo>
                    <a:pt x="1037" y="297"/>
                    <a:pt x="1039" y="297"/>
                    <a:pt x="1042" y="297"/>
                  </a:cubicBezTo>
                  <a:cubicBezTo>
                    <a:pt x="1044" y="297"/>
                    <a:pt x="1046" y="297"/>
                    <a:pt x="1048" y="297"/>
                  </a:cubicBezTo>
                  <a:cubicBezTo>
                    <a:pt x="1048" y="297"/>
                    <a:pt x="1048" y="297"/>
                    <a:pt x="1048" y="297"/>
                  </a:cubicBezTo>
                  <a:cubicBezTo>
                    <a:pt x="1044" y="311"/>
                    <a:pt x="1025" y="308"/>
                    <a:pt x="1015" y="308"/>
                  </a:cubicBezTo>
                  <a:cubicBezTo>
                    <a:pt x="930" y="311"/>
                    <a:pt x="846" y="313"/>
                    <a:pt x="762" y="315"/>
                  </a:cubicBezTo>
                  <a:cubicBezTo>
                    <a:pt x="593" y="319"/>
                    <a:pt x="424" y="321"/>
                    <a:pt x="255" y="323"/>
                  </a:cubicBezTo>
                  <a:cubicBezTo>
                    <a:pt x="244" y="323"/>
                    <a:pt x="233" y="323"/>
                    <a:pt x="222" y="323"/>
                  </a:cubicBezTo>
                  <a:cubicBezTo>
                    <a:pt x="217" y="323"/>
                    <a:pt x="212" y="324"/>
                    <a:pt x="207" y="323"/>
                  </a:cubicBezTo>
                  <a:cubicBezTo>
                    <a:pt x="198" y="321"/>
                    <a:pt x="194" y="316"/>
                    <a:pt x="192" y="310"/>
                  </a:cubicBezTo>
                  <a:cubicBezTo>
                    <a:pt x="192" y="310"/>
                    <a:pt x="193" y="310"/>
                    <a:pt x="193" y="310"/>
                  </a:cubicBezTo>
                  <a:cubicBezTo>
                    <a:pt x="195" y="310"/>
                    <a:pt x="198" y="310"/>
                    <a:pt x="200" y="310"/>
                  </a:cubicBezTo>
                  <a:cubicBezTo>
                    <a:pt x="204" y="311"/>
                    <a:pt x="209" y="311"/>
                    <a:pt x="213" y="310"/>
                  </a:cubicBezTo>
                  <a:cubicBezTo>
                    <a:pt x="217" y="309"/>
                    <a:pt x="217" y="303"/>
                    <a:pt x="213" y="302"/>
                  </a:cubicBezTo>
                  <a:cubicBezTo>
                    <a:pt x="209" y="301"/>
                    <a:pt x="204" y="302"/>
                    <a:pt x="200" y="302"/>
                  </a:cubicBezTo>
                  <a:cubicBezTo>
                    <a:pt x="197" y="302"/>
                    <a:pt x="193" y="302"/>
                    <a:pt x="191" y="304"/>
                  </a:cubicBezTo>
                  <a:cubicBezTo>
                    <a:pt x="190" y="303"/>
                    <a:pt x="190" y="301"/>
                    <a:pt x="190" y="299"/>
                  </a:cubicBezTo>
                  <a:cubicBezTo>
                    <a:pt x="189" y="278"/>
                    <a:pt x="192" y="257"/>
                    <a:pt x="192" y="236"/>
                  </a:cubicBezTo>
                  <a:cubicBezTo>
                    <a:pt x="194" y="195"/>
                    <a:pt x="195" y="154"/>
                    <a:pt x="196" y="112"/>
                  </a:cubicBezTo>
                  <a:cubicBezTo>
                    <a:pt x="196" y="113"/>
                    <a:pt x="197" y="113"/>
                    <a:pt x="198" y="113"/>
                  </a:cubicBezTo>
                  <a:cubicBezTo>
                    <a:pt x="202" y="113"/>
                    <a:pt x="207" y="113"/>
                    <a:pt x="211" y="113"/>
                  </a:cubicBezTo>
                  <a:cubicBezTo>
                    <a:pt x="215" y="113"/>
                    <a:pt x="219" y="113"/>
                    <a:pt x="223" y="111"/>
                  </a:cubicBezTo>
                  <a:cubicBezTo>
                    <a:pt x="225" y="110"/>
                    <a:pt x="225" y="107"/>
                    <a:pt x="223" y="106"/>
                  </a:cubicBezTo>
                  <a:cubicBezTo>
                    <a:pt x="219" y="103"/>
                    <a:pt x="215" y="104"/>
                    <a:pt x="211" y="104"/>
                  </a:cubicBezTo>
                  <a:cubicBezTo>
                    <a:pt x="207" y="104"/>
                    <a:pt x="202" y="104"/>
                    <a:pt x="197" y="104"/>
                  </a:cubicBezTo>
                  <a:cubicBezTo>
                    <a:pt x="197" y="104"/>
                    <a:pt x="196" y="104"/>
                    <a:pt x="196" y="104"/>
                  </a:cubicBezTo>
                  <a:cubicBezTo>
                    <a:pt x="196" y="100"/>
                    <a:pt x="196" y="97"/>
                    <a:pt x="196" y="93"/>
                  </a:cubicBezTo>
                  <a:cubicBezTo>
                    <a:pt x="196" y="92"/>
                    <a:pt x="196" y="91"/>
                    <a:pt x="196" y="91"/>
                  </a:cubicBezTo>
                  <a:cubicBezTo>
                    <a:pt x="475" y="80"/>
                    <a:pt x="754" y="78"/>
                    <a:pt x="1033" y="85"/>
                  </a:cubicBezTo>
                  <a:cubicBezTo>
                    <a:pt x="1034" y="86"/>
                    <a:pt x="1035" y="87"/>
                    <a:pt x="1036" y="88"/>
                  </a:cubicBezTo>
                  <a:cubicBezTo>
                    <a:pt x="1038" y="88"/>
                    <a:pt x="1039" y="90"/>
                    <a:pt x="1040" y="92"/>
                  </a:cubicBezTo>
                  <a:cubicBezTo>
                    <a:pt x="1039" y="92"/>
                    <a:pt x="1037" y="91"/>
                    <a:pt x="1035" y="90"/>
                  </a:cubicBezTo>
                  <a:cubicBezTo>
                    <a:pt x="1031" y="89"/>
                    <a:pt x="1028" y="93"/>
                    <a:pt x="1032" y="96"/>
                  </a:cubicBezTo>
                  <a:cubicBezTo>
                    <a:pt x="1035" y="98"/>
                    <a:pt x="1039" y="99"/>
                    <a:pt x="1043" y="99"/>
                  </a:cubicBezTo>
                  <a:cubicBezTo>
                    <a:pt x="1046" y="113"/>
                    <a:pt x="1044" y="135"/>
                    <a:pt x="1044" y="142"/>
                  </a:cubicBezTo>
                  <a:cubicBezTo>
                    <a:pt x="1045" y="164"/>
                    <a:pt x="1045" y="185"/>
                    <a:pt x="1046" y="207"/>
                  </a:cubicBezTo>
                  <a:cubicBezTo>
                    <a:pt x="1047" y="227"/>
                    <a:pt x="1047" y="247"/>
                    <a:pt x="1048" y="266"/>
                  </a:cubicBezTo>
                  <a:cubicBezTo>
                    <a:pt x="1048" y="272"/>
                    <a:pt x="1050" y="281"/>
                    <a:pt x="1049" y="289"/>
                  </a:cubicBezTo>
                  <a:close/>
                  <a:moveTo>
                    <a:pt x="928" y="45"/>
                  </a:moveTo>
                  <a:cubicBezTo>
                    <a:pt x="934" y="48"/>
                    <a:pt x="940" y="50"/>
                    <a:pt x="946" y="52"/>
                  </a:cubicBezTo>
                  <a:cubicBezTo>
                    <a:pt x="946" y="56"/>
                    <a:pt x="946" y="59"/>
                    <a:pt x="946" y="62"/>
                  </a:cubicBezTo>
                  <a:cubicBezTo>
                    <a:pt x="947" y="66"/>
                    <a:pt x="946" y="69"/>
                    <a:pt x="947" y="72"/>
                  </a:cubicBezTo>
                  <a:cubicBezTo>
                    <a:pt x="942" y="72"/>
                    <a:pt x="937" y="72"/>
                    <a:pt x="932" y="71"/>
                  </a:cubicBezTo>
                  <a:cubicBezTo>
                    <a:pt x="931" y="66"/>
                    <a:pt x="929" y="62"/>
                    <a:pt x="928" y="57"/>
                  </a:cubicBezTo>
                  <a:cubicBezTo>
                    <a:pt x="927" y="53"/>
                    <a:pt x="927" y="49"/>
                    <a:pt x="928" y="45"/>
                  </a:cubicBezTo>
                  <a:close/>
                  <a:moveTo>
                    <a:pt x="952" y="62"/>
                  </a:moveTo>
                  <a:cubicBezTo>
                    <a:pt x="952" y="59"/>
                    <a:pt x="952" y="57"/>
                    <a:pt x="951" y="54"/>
                  </a:cubicBezTo>
                  <a:cubicBezTo>
                    <a:pt x="957" y="56"/>
                    <a:pt x="962" y="58"/>
                    <a:pt x="967" y="60"/>
                  </a:cubicBezTo>
                  <a:cubicBezTo>
                    <a:pt x="968" y="62"/>
                    <a:pt x="968" y="64"/>
                    <a:pt x="968" y="67"/>
                  </a:cubicBezTo>
                  <a:cubicBezTo>
                    <a:pt x="968" y="68"/>
                    <a:pt x="968" y="70"/>
                    <a:pt x="968" y="72"/>
                  </a:cubicBezTo>
                  <a:cubicBezTo>
                    <a:pt x="963" y="72"/>
                    <a:pt x="958" y="72"/>
                    <a:pt x="953" y="72"/>
                  </a:cubicBezTo>
                  <a:cubicBezTo>
                    <a:pt x="954" y="68"/>
                    <a:pt x="953" y="65"/>
                    <a:pt x="952" y="62"/>
                  </a:cubicBezTo>
                  <a:close/>
                  <a:moveTo>
                    <a:pt x="974" y="62"/>
                  </a:moveTo>
                  <a:cubicBezTo>
                    <a:pt x="984" y="66"/>
                    <a:pt x="994" y="69"/>
                    <a:pt x="1004" y="73"/>
                  </a:cubicBezTo>
                  <a:cubicBezTo>
                    <a:pt x="994" y="73"/>
                    <a:pt x="984" y="72"/>
                    <a:pt x="975" y="72"/>
                  </a:cubicBezTo>
                  <a:cubicBezTo>
                    <a:pt x="975" y="69"/>
                    <a:pt x="975" y="66"/>
                    <a:pt x="974" y="62"/>
                  </a:cubicBezTo>
                  <a:close/>
                  <a:moveTo>
                    <a:pt x="1239" y="203"/>
                  </a:moveTo>
                  <a:cubicBezTo>
                    <a:pt x="1218" y="205"/>
                    <a:pt x="1197" y="207"/>
                    <a:pt x="1176" y="209"/>
                  </a:cubicBezTo>
                  <a:cubicBezTo>
                    <a:pt x="1156" y="211"/>
                    <a:pt x="1135" y="213"/>
                    <a:pt x="1114" y="216"/>
                  </a:cubicBezTo>
                  <a:cubicBezTo>
                    <a:pt x="1098" y="218"/>
                    <a:pt x="1080" y="219"/>
                    <a:pt x="1064" y="225"/>
                  </a:cubicBezTo>
                  <a:cubicBezTo>
                    <a:pt x="1062" y="225"/>
                    <a:pt x="1061" y="225"/>
                    <a:pt x="1059" y="225"/>
                  </a:cubicBezTo>
                  <a:cubicBezTo>
                    <a:pt x="1059" y="220"/>
                    <a:pt x="1059" y="215"/>
                    <a:pt x="1059" y="210"/>
                  </a:cubicBezTo>
                  <a:cubicBezTo>
                    <a:pt x="1062" y="212"/>
                    <a:pt x="1065" y="213"/>
                    <a:pt x="1069" y="214"/>
                  </a:cubicBezTo>
                  <a:cubicBezTo>
                    <a:pt x="1073" y="214"/>
                    <a:pt x="1078" y="215"/>
                    <a:pt x="1081" y="212"/>
                  </a:cubicBezTo>
                  <a:cubicBezTo>
                    <a:pt x="1082" y="211"/>
                    <a:pt x="1082" y="210"/>
                    <a:pt x="1081" y="209"/>
                  </a:cubicBezTo>
                  <a:cubicBezTo>
                    <a:pt x="1078" y="206"/>
                    <a:pt x="1075" y="207"/>
                    <a:pt x="1071" y="206"/>
                  </a:cubicBezTo>
                  <a:cubicBezTo>
                    <a:pt x="1067" y="206"/>
                    <a:pt x="1062" y="205"/>
                    <a:pt x="1058" y="204"/>
                  </a:cubicBezTo>
                  <a:cubicBezTo>
                    <a:pt x="1058" y="199"/>
                    <a:pt x="1058" y="193"/>
                    <a:pt x="1058" y="188"/>
                  </a:cubicBezTo>
                  <a:cubicBezTo>
                    <a:pt x="1057" y="161"/>
                    <a:pt x="1056" y="135"/>
                    <a:pt x="1055" y="109"/>
                  </a:cubicBezTo>
                  <a:cubicBezTo>
                    <a:pt x="1055" y="97"/>
                    <a:pt x="1054" y="84"/>
                    <a:pt x="1044" y="78"/>
                  </a:cubicBezTo>
                  <a:cubicBezTo>
                    <a:pt x="1043" y="76"/>
                    <a:pt x="1042" y="75"/>
                    <a:pt x="1040" y="74"/>
                  </a:cubicBezTo>
                  <a:cubicBezTo>
                    <a:pt x="1012" y="64"/>
                    <a:pt x="983" y="53"/>
                    <a:pt x="955" y="43"/>
                  </a:cubicBezTo>
                  <a:cubicBezTo>
                    <a:pt x="957" y="43"/>
                    <a:pt x="959" y="43"/>
                    <a:pt x="962" y="44"/>
                  </a:cubicBezTo>
                  <a:cubicBezTo>
                    <a:pt x="965" y="44"/>
                    <a:pt x="969" y="46"/>
                    <a:pt x="972" y="44"/>
                  </a:cubicBezTo>
                  <a:cubicBezTo>
                    <a:pt x="974" y="44"/>
                    <a:pt x="974" y="42"/>
                    <a:pt x="973" y="40"/>
                  </a:cubicBezTo>
                  <a:cubicBezTo>
                    <a:pt x="972" y="36"/>
                    <a:pt x="966" y="36"/>
                    <a:pt x="962" y="35"/>
                  </a:cubicBezTo>
                  <a:cubicBezTo>
                    <a:pt x="957" y="35"/>
                    <a:pt x="953" y="36"/>
                    <a:pt x="949" y="39"/>
                  </a:cubicBezTo>
                  <a:cubicBezTo>
                    <a:pt x="949" y="40"/>
                    <a:pt x="949" y="40"/>
                    <a:pt x="949" y="41"/>
                  </a:cubicBezTo>
                  <a:cubicBezTo>
                    <a:pt x="937" y="37"/>
                    <a:pt x="926" y="32"/>
                    <a:pt x="914" y="28"/>
                  </a:cubicBezTo>
                  <a:cubicBezTo>
                    <a:pt x="1038" y="37"/>
                    <a:pt x="1162" y="32"/>
                    <a:pt x="1285" y="14"/>
                  </a:cubicBezTo>
                  <a:cubicBezTo>
                    <a:pt x="1273" y="33"/>
                    <a:pt x="1261" y="52"/>
                    <a:pt x="1249" y="71"/>
                  </a:cubicBezTo>
                  <a:cubicBezTo>
                    <a:pt x="1244" y="80"/>
                    <a:pt x="1238" y="89"/>
                    <a:pt x="1232" y="99"/>
                  </a:cubicBezTo>
                  <a:cubicBezTo>
                    <a:pt x="1228" y="105"/>
                    <a:pt x="1222" y="111"/>
                    <a:pt x="1222" y="119"/>
                  </a:cubicBezTo>
                  <a:cubicBezTo>
                    <a:pt x="1221" y="132"/>
                    <a:pt x="1240" y="145"/>
                    <a:pt x="1248" y="153"/>
                  </a:cubicBezTo>
                  <a:cubicBezTo>
                    <a:pt x="1257" y="164"/>
                    <a:pt x="1267" y="174"/>
                    <a:pt x="1276" y="184"/>
                  </a:cubicBezTo>
                  <a:cubicBezTo>
                    <a:pt x="1274" y="184"/>
                    <a:pt x="1272" y="185"/>
                    <a:pt x="1269" y="185"/>
                  </a:cubicBezTo>
                  <a:cubicBezTo>
                    <a:pt x="1266" y="186"/>
                    <a:pt x="1262" y="186"/>
                    <a:pt x="1258" y="186"/>
                  </a:cubicBezTo>
                  <a:cubicBezTo>
                    <a:pt x="1255" y="186"/>
                    <a:pt x="1255" y="190"/>
                    <a:pt x="1257" y="191"/>
                  </a:cubicBezTo>
                  <a:cubicBezTo>
                    <a:pt x="1261" y="192"/>
                    <a:pt x="1265" y="192"/>
                    <a:pt x="1270" y="192"/>
                  </a:cubicBezTo>
                  <a:cubicBezTo>
                    <a:pt x="1273" y="192"/>
                    <a:pt x="1278" y="192"/>
                    <a:pt x="1280" y="189"/>
                  </a:cubicBezTo>
                  <a:cubicBezTo>
                    <a:pt x="1281" y="189"/>
                    <a:pt x="1281" y="189"/>
                    <a:pt x="1281" y="189"/>
                  </a:cubicBezTo>
                  <a:cubicBezTo>
                    <a:pt x="1284" y="192"/>
                    <a:pt x="1288" y="196"/>
                    <a:pt x="1292" y="199"/>
                  </a:cubicBezTo>
                  <a:cubicBezTo>
                    <a:pt x="1274" y="198"/>
                    <a:pt x="1256" y="201"/>
                    <a:pt x="123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0733A81B-1960-C107-D83A-0600D6C902FF}"/>
                </a:ext>
              </a:extLst>
            </p:cNvPr>
            <p:cNvSpPr/>
            <p:nvPr/>
          </p:nvSpPr>
          <p:spPr bwMode="auto">
            <a:xfrm>
              <a:off x="2519" y="705"/>
              <a:ext cx="64" cy="26"/>
            </a:xfrm>
            <a:custGeom>
              <a:avLst/>
              <a:gdLst>
                <a:gd name="T0" fmla="*/ 21 w 27"/>
                <a:gd name="T1" fmla="*/ 1 h 11"/>
                <a:gd name="T2" fmla="*/ 3 w 27"/>
                <a:gd name="T3" fmla="*/ 0 h 11"/>
                <a:gd name="T4" fmla="*/ 2 w 27"/>
                <a:gd name="T5" fmla="*/ 5 h 11"/>
                <a:gd name="T6" fmla="*/ 20 w 27"/>
                <a:gd name="T7" fmla="*/ 9 h 11"/>
                <a:gd name="T8" fmla="*/ 21 w 2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8" y="6"/>
                    <a:pt x="14" y="8"/>
                    <a:pt x="20" y="9"/>
                  </a:cubicBezTo>
                  <a:cubicBezTo>
                    <a:pt x="26" y="11"/>
                    <a:pt x="27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091F87A-D5C5-6E0B-CB01-1F27A595006C}"/>
                </a:ext>
              </a:extLst>
            </p:cNvPr>
            <p:cNvSpPr/>
            <p:nvPr/>
          </p:nvSpPr>
          <p:spPr bwMode="auto">
            <a:xfrm>
              <a:off x="2616" y="702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4 w 37"/>
                <a:gd name="T3" fmla="*/ 0 h 10"/>
                <a:gd name="T4" fmla="*/ 4 w 37"/>
                <a:gd name="T5" fmla="*/ 6 h 10"/>
                <a:gd name="T6" fmla="*/ 31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0"/>
                    <a:pt x="14" y="0"/>
                    <a:pt x="4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3" y="8"/>
                    <a:pt x="22" y="10"/>
                    <a:pt x="31" y="10"/>
                  </a:cubicBezTo>
                  <a:cubicBezTo>
                    <a:pt x="36" y="10"/>
                    <a:pt x="37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BD01FB5D-ACDF-DA82-A1D9-73CBC9F92C92}"/>
                </a:ext>
              </a:extLst>
            </p:cNvPr>
            <p:cNvSpPr/>
            <p:nvPr/>
          </p:nvSpPr>
          <p:spPr bwMode="auto">
            <a:xfrm>
              <a:off x="2749" y="702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17 w 30"/>
                <a:gd name="T3" fmla="*/ 1 h 11"/>
                <a:gd name="T4" fmla="*/ 4 w 30"/>
                <a:gd name="T5" fmla="*/ 3 h 11"/>
                <a:gd name="T6" fmla="*/ 4 w 30"/>
                <a:gd name="T7" fmla="*/ 9 h 11"/>
                <a:gd name="T8" fmla="*/ 17 w 30"/>
                <a:gd name="T9" fmla="*/ 10 h 11"/>
                <a:gd name="T10" fmla="*/ 28 w 30"/>
                <a:gd name="T11" fmla="*/ 9 h 11"/>
                <a:gd name="T12" fmla="*/ 28 w 30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2"/>
                    <a:pt x="8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1" y="11"/>
                    <a:pt x="25" y="11"/>
                    <a:pt x="28" y="9"/>
                  </a:cubicBezTo>
                  <a:cubicBezTo>
                    <a:pt x="30" y="7"/>
                    <a:pt x="30" y="4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C6AE8D31-23D9-E2E3-8EF5-AAD59D997D3C}"/>
                </a:ext>
              </a:extLst>
            </p:cNvPr>
            <p:cNvSpPr/>
            <p:nvPr/>
          </p:nvSpPr>
          <p:spPr bwMode="auto">
            <a:xfrm>
              <a:off x="2959" y="905"/>
              <a:ext cx="93" cy="33"/>
            </a:xfrm>
            <a:custGeom>
              <a:avLst/>
              <a:gdLst>
                <a:gd name="T0" fmla="*/ 36 w 39"/>
                <a:gd name="T1" fmla="*/ 2 h 14"/>
                <a:gd name="T2" fmla="*/ 22 w 39"/>
                <a:gd name="T3" fmla="*/ 1 h 14"/>
                <a:gd name="T4" fmla="*/ 6 w 39"/>
                <a:gd name="T5" fmla="*/ 2 h 14"/>
                <a:gd name="T6" fmla="*/ 5 w 39"/>
                <a:gd name="T7" fmla="*/ 11 h 14"/>
                <a:gd name="T8" fmla="*/ 37 w 39"/>
                <a:gd name="T9" fmla="*/ 7 h 14"/>
                <a:gd name="T10" fmla="*/ 36 w 39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4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7" y="2"/>
                    <a:pt x="11" y="2"/>
                    <a:pt x="6" y="2"/>
                  </a:cubicBezTo>
                  <a:cubicBezTo>
                    <a:pt x="2" y="2"/>
                    <a:pt x="0" y="10"/>
                    <a:pt x="5" y="11"/>
                  </a:cubicBezTo>
                  <a:cubicBezTo>
                    <a:pt x="15" y="12"/>
                    <a:pt x="28" y="14"/>
                    <a:pt x="37" y="7"/>
                  </a:cubicBezTo>
                  <a:cubicBezTo>
                    <a:pt x="39" y="5"/>
                    <a:pt x="38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6C71ECA0-9BD6-6FAB-4D6D-FA7FFEEA7884}"/>
                </a:ext>
              </a:extLst>
            </p:cNvPr>
            <p:cNvSpPr/>
            <p:nvPr/>
          </p:nvSpPr>
          <p:spPr bwMode="auto">
            <a:xfrm>
              <a:off x="3111" y="895"/>
              <a:ext cx="90" cy="34"/>
            </a:xfrm>
            <a:custGeom>
              <a:avLst/>
              <a:gdLst>
                <a:gd name="T0" fmla="*/ 34 w 38"/>
                <a:gd name="T1" fmla="*/ 3 h 14"/>
                <a:gd name="T2" fmla="*/ 4 w 38"/>
                <a:gd name="T3" fmla="*/ 4 h 14"/>
                <a:gd name="T4" fmla="*/ 4 w 38"/>
                <a:gd name="T5" fmla="*/ 11 h 14"/>
                <a:gd name="T6" fmla="*/ 34 w 38"/>
                <a:gd name="T7" fmla="*/ 11 h 14"/>
                <a:gd name="T8" fmla="*/ 34 w 3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4" y="3"/>
                  </a:moveTo>
                  <a:cubicBezTo>
                    <a:pt x="26" y="0"/>
                    <a:pt x="14" y="3"/>
                    <a:pt x="4" y="4"/>
                  </a:cubicBezTo>
                  <a:cubicBezTo>
                    <a:pt x="0" y="4"/>
                    <a:pt x="0" y="10"/>
                    <a:pt x="4" y="11"/>
                  </a:cubicBezTo>
                  <a:cubicBezTo>
                    <a:pt x="14" y="11"/>
                    <a:pt x="26" y="14"/>
                    <a:pt x="34" y="11"/>
                  </a:cubicBezTo>
                  <a:cubicBezTo>
                    <a:pt x="38" y="10"/>
                    <a:pt x="38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5C0E0B1F-F506-8AA7-6FE5-932403ECA19E}"/>
                </a:ext>
              </a:extLst>
            </p:cNvPr>
            <p:cNvSpPr/>
            <p:nvPr/>
          </p:nvSpPr>
          <p:spPr bwMode="auto">
            <a:xfrm>
              <a:off x="3258" y="898"/>
              <a:ext cx="80" cy="26"/>
            </a:xfrm>
            <a:custGeom>
              <a:avLst/>
              <a:gdLst>
                <a:gd name="T0" fmla="*/ 30 w 34"/>
                <a:gd name="T1" fmla="*/ 1 h 11"/>
                <a:gd name="T2" fmla="*/ 16 w 34"/>
                <a:gd name="T3" fmla="*/ 2 h 11"/>
                <a:gd name="T4" fmla="*/ 2 w 34"/>
                <a:gd name="T5" fmla="*/ 4 h 11"/>
                <a:gd name="T6" fmla="*/ 1 w 34"/>
                <a:gd name="T7" fmla="*/ 8 h 11"/>
                <a:gd name="T8" fmla="*/ 17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1" y="2"/>
                    <a:pt x="16" y="2"/>
                  </a:cubicBezTo>
                  <a:cubicBezTo>
                    <a:pt x="11" y="2"/>
                    <a:pt x="6" y="2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6" y="11"/>
                    <a:pt x="12" y="11"/>
                    <a:pt x="17" y="11"/>
                  </a:cubicBezTo>
                  <a:cubicBezTo>
                    <a:pt x="22" y="11"/>
                    <a:pt x="28" y="11"/>
                    <a:pt x="32" y="7"/>
                  </a:cubicBezTo>
                  <a:cubicBezTo>
                    <a:pt x="34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F0326CD9-25F6-48AD-697B-6F15B36991E9}"/>
                </a:ext>
              </a:extLst>
            </p:cNvPr>
            <p:cNvSpPr/>
            <p:nvPr/>
          </p:nvSpPr>
          <p:spPr bwMode="auto">
            <a:xfrm>
              <a:off x="3371" y="900"/>
              <a:ext cx="81" cy="24"/>
            </a:xfrm>
            <a:custGeom>
              <a:avLst/>
              <a:gdLst>
                <a:gd name="T0" fmla="*/ 28 w 34"/>
                <a:gd name="T1" fmla="*/ 0 h 10"/>
                <a:gd name="T2" fmla="*/ 3 w 34"/>
                <a:gd name="T3" fmla="*/ 3 h 10"/>
                <a:gd name="T4" fmla="*/ 3 w 34"/>
                <a:gd name="T5" fmla="*/ 8 h 10"/>
                <a:gd name="T6" fmla="*/ 28 w 34"/>
                <a:gd name="T7" fmla="*/ 10 h 10"/>
                <a:gd name="T8" fmla="*/ 28 w 3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8" y="0"/>
                  </a:moveTo>
                  <a:cubicBezTo>
                    <a:pt x="20" y="0"/>
                    <a:pt x="12" y="2"/>
                    <a:pt x="3" y="3"/>
                  </a:cubicBezTo>
                  <a:cubicBezTo>
                    <a:pt x="0" y="3"/>
                    <a:pt x="0" y="7"/>
                    <a:pt x="3" y="8"/>
                  </a:cubicBezTo>
                  <a:cubicBezTo>
                    <a:pt x="12" y="9"/>
                    <a:pt x="20" y="10"/>
                    <a:pt x="28" y="10"/>
                  </a:cubicBezTo>
                  <a:cubicBezTo>
                    <a:pt x="34" y="10"/>
                    <a:pt x="34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03DB5E9F-01F0-EC9F-9466-F4EAB0D56B68}"/>
                </a:ext>
              </a:extLst>
            </p:cNvPr>
            <p:cNvSpPr/>
            <p:nvPr/>
          </p:nvSpPr>
          <p:spPr bwMode="auto">
            <a:xfrm>
              <a:off x="3502" y="893"/>
              <a:ext cx="83" cy="31"/>
            </a:xfrm>
            <a:custGeom>
              <a:avLst/>
              <a:gdLst>
                <a:gd name="T0" fmla="*/ 32 w 35"/>
                <a:gd name="T1" fmla="*/ 1 h 13"/>
                <a:gd name="T2" fmla="*/ 19 w 35"/>
                <a:gd name="T3" fmla="*/ 2 h 13"/>
                <a:gd name="T4" fmla="*/ 4 w 35"/>
                <a:gd name="T5" fmla="*/ 3 h 13"/>
                <a:gd name="T6" fmla="*/ 3 w 35"/>
                <a:gd name="T7" fmla="*/ 8 h 13"/>
                <a:gd name="T8" fmla="*/ 33 w 35"/>
                <a:gd name="T9" fmla="*/ 7 h 13"/>
                <a:gd name="T10" fmla="*/ 32 w 3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3">
                  <a:moveTo>
                    <a:pt x="32" y="1"/>
                  </a:moveTo>
                  <a:cubicBezTo>
                    <a:pt x="28" y="0"/>
                    <a:pt x="23" y="2"/>
                    <a:pt x="19" y="2"/>
                  </a:cubicBezTo>
                  <a:cubicBezTo>
                    <a:pt x="14" y="3"/>
                    <a:pt x="9" y="3"/>
                    <a:pt x="4" y="3"/>
                  </a:cubicBezTo>
                  <a:cubicBezTo>
                    <a:pt x="1" y="3"/>
                    <a:pt x="0" y="8"/>
                    <a:pt x="3" y="8"/>
                  </a:cubicBezTo>
                  <a:cubicBezTo>
                    <a:pt x="12" y="10"/>
                    <a:pt x="26" y="13"/>
                    <a:pt x="33" y="7"/>
                  </a:cubicBezTo>
                  <a:cubicBezTo>
                    <a:pt x="35" y="5"/>
                    <a:pt x="34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FAF9295E-5564-509C-D32D-EADD2AD20DA9}"/>
                </a:ext>
              </a:extLst>
            </p:cNvPr>
            <p:cNvSpPr/>
            <p:nvPr/>
          </p:nvSpPr>
          <p:spPr bwMode="auto">
            <a:xfrm>
              <a:off x="3637" y="895"/>
              <a:ext cx="92" cy="36"/>
            </a:xfrm>
            <a:custGeom>
              <a:avLst/>
              <a:gdLst>
                <a:gd name="T0" fmla="*/ 32 w 39"/>
                <a:gd name="T1" fmla="*/ 0 h 15"/>
                <a:gd name="T2" fmla="*/ 5 w 39"/>
                <a:gd name="T3" fmla="*/ 2 h 15"/>
                <a:gd name="T4" fmla="*/ 3 w 39"/>
                <a:gd name="T5" fmla="*/ 7 h 15"/>
                <a:gd name="T6" fmla="*/ 35 w 39"/>
                <a:gd name="T7" fmla="*/ 7 h 15"/>
                <a:gd name="T8" fmla="*/ 32 w 3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32" y="0"/>
                  </a:moveTo>
                  <a:cubicBezTo>
                    <a:pt x="23" y="2"/>
                    <a:pt x="14" y="4"/>
                    <a:pt x="5" y="2"/>
                  </a:cubicBezTo>
                  <a:cubicBezTo>
                    <a:pt x="2" y="1"/>
                    <a:pt x="0" y="5"/>
                    <a:pt x="3" y="7"/>
                  </a:cubicBezTo>
                  <a:cubicBezTo>
                    <a:pt x="13" y="12"/>
                    <a:pt x="26" y="15"/>
                    <a:pt x="35" y="7"/>
                  </a:cubicBezTo>
                  <a:cubicBezTo>
                    <a:pt x="39" y="5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326D8E4E-5925-38C7-38B9-B6BC2A95DD99}"/>
                </a:ext>
              </a:extLst>
            </p:cNvPr>
            <p:cNvSpPr/>
            <p:nvPr/>
          </p:nvSpPr>
          <p:spPr bwMode="auto">
            <a:xfrm>
              <a:off x="3779" y="888"/>
              <a:ext cx="94" cy="31"/>
            </a:xfrm>
            <a:custGeom>
              <a:avLst/>
              <a:gdLst>
                <a:gd name="T0" fmla="*/ 34 w 40"/>
                <a:gd name="T1" fmla="*/ 1 h 13"/>
                <a:gd name="T2" fmla="*/ 19 w 40"/>
                <a:gd name="T3" fmla="*/ 1 h 13"/>
                <a:gd name="T4" fmla="*/ 5 w 40"/>
                <a:gd name="T5" fmla="*/ 1 h 13"/>
                <a:gd name="T6" fmla="*/ 4 w 40"/>
                <a:gd name="T7" fmla="*/ 7 h 13"/>
                <a:gd name="T8" fmla="*/ 35 w 40"/>
                <a:gd name="T9" fmla="*/ 10 h 13"/>
                <a:gd name="T10" fmla="*/ 34 w 40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">
                  <a:moveTo>
                    <a:pt x="34" y="1"/>
                  </a:moveTo>
                  <a:cubicBezTo>
                    <a:pt x="29" y="1"/>
                    <a:pt x="24" y="1"/>
                    <a:pt x="19" y="1"/>
                  </a:cubicBezTo>
                  <a:cubicBezTo>
                    <a:pt x="14" y="1"/>
                    <a:pt x="10" y="1"/>
                    <a:pt x="5" y="1"/>
                  </a:cubicBezTo>
                  <a:cubicBezTo>
                    <a:pt x="1" y="0"/>
                    <a:pt x="0" y="6"/>
                    <a:pt x="4" y="7"/>
                  </a:cubicBezTo>
                  <a:cubicBezTo>
                    <a:pt x="13" y="10"/>
                    <a:pt x="26" y="13"/>
                    <a:pt x="35" y="10"/>
                  </a:cubicBezTo>
                  <a:cubicBezTo>
                    <a:pt x="40" y="8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318E927A-F445-CDC8-985E-BE95634AE5F0}"/>
                </a:ext>
              </a:extLst>
            </p:cNvPr>
            <p:cNvSpPr/>
            <p:nvPr/>
          </p:nvSpPr>
          <p:spPr bwMode="auto">
            <a:xfrm>
              <a:off x="3918" y="886"/>
              <a:ext cx="95" cy="31"/>
            </a:xfrm>
            <a:custGeom>
              <a:avLst/>
              <a:gdLst>
                <a:gd name="T0" fmla="*/ 36 w 40"/>
                <a:gd name="T1" fmla="*/ 3 h 13"/>
                <a:gd name="T2" fmla="*/ 4 w 40"/>
                <a:gd name="T3" fmla="*/ 4 h 13"/>
                <a:gd name="T4" fmla="*/ 4 w 40"/>
                <a:gd name="T5" fmla="*/ 10 h 13"/>
                <a:gd name="T6" fmla="*/ 36 w 40"/>
                <a:gd name="T7" fmla="*/ 11 h 13"/>
                <a:gd name="T8" fmla="*/ 36 w 40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36" y="3"/>
                  </a:moveTo>
                  <a:cubicBezTo>
                    <a:pt x="26" y="0"/>
                    <a:pt x="14" y="2"/>
                    <a:pt x="4" y="4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14" y="11"/>
                    <a:pt x="26" y="13"/>
                    <a:pt x="36" y="11"/>
                  </a:cubicBezTo>
                  <a:cubicBezTo>
                    <a:pt x="40" y="10"/>
                    <a:pt x="40" y="4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935EE9BD-F45C-21FF-3853-AA20537D84FE}"/>
                </a:ext>
              </a:extLst>
            </p:cNvPr>
            <p:cNvSpPr/>
            <p:nvPr/>
          </p:nvSpPr>
          <p:spPr bwMode="auto">
            <a:xfrm>
              <a:off x="4065" y="888"/>
              <a:ext cx="90" cy="26"/>
            </a:xfrm>
            <a:custGeom>
              <a:avLst/>
              <a:gdLst>
                <a:gd name="T0" fmla="*/ 34 w 38"/>
                <a:gd name="T1" fmla="*/ 2 h 11"/>
                <a:gd name="T2" fmla="*/ 20 w 38"/>
                <a:gd name="T3" fmla="*/ 1 h 11"/>
                <a:gd name="T4" fmla="*/ 4 w 38"/>
                <a:gd name="T5" fmla="*/ 2 h 11"/>
                <a:gd name="T6" fmla="*/ 4 w 38"/>
                <a:gd name="T7" fmla="*/ 9 h 11"/>
                <a:gd name="T8" fmla="*/ 20 w 38"/>
                <a:gd name="T9" fmla="*/ 10 h 11"/>
                <a:gd name="T10" fmla="*/ 34 w 38"/>
                <a:gd name="T11" fmla="*/ 10 h 11"/>
                <a:gd name="T12" fmla="*/ 34 w 38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4" y="2"/>
                  </a:moveTo>
                  <a:cubicBezTo>
                    <a:pt x="30" y="0"/>
                    <a:pt x="24" y="1"/>
                    <a:pt x="20" y="1"/>
                  </a:cubicBezTo>
                  <a:cubicBezTo>
                    <a:pt x="15" y="2"/>
                    <a:pt x="9" y="2"/>
                    <a:pt x="4" y="2"/>
                  </a:cubicBezTo>
                  <a:cubicBezTo>
                    <a:pt x="0" y="3"/>
                    <a:pt x="0" y="9"/>
                    <a:pt x="4" y="9"/>
                  </a:cubicBezTo>
                  <a:cubicBezTo>
                    <a:pt x="9" y="9"/>
                    <a:pt x="15" y="10"/>
                    <a:pt x="20" y="10"/>
                  </a:cubicBezTo>
                  <a:cubicBezTo>
                    <a:pt x="24" y="10"/>
                    <a:pt x="30" y="11"/>
                    <a:pt x="34" y="10"/>
                  </a:cubicBezTo>
                  <a:cubicBezTo>
                    <a:pt x="38" y="8"/>
                    <a:pt x="38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7FF9219B-CF0B-2122-088F-C431D2D7435A}"/>
                </a:ext>
              </a:extLst>
            </p:cNvPr>
            <p:cNvSpPr/>
            <p:nvPr/>
          </p:nvSpPr>
          <p:spPr bwMode="auto">
            <a:xfrm>
              <a:off x="4203" y="888"/>
              <a:ext cx="71" cy="31"/>
            </a:xfrm>
            <a:custGeom>
              <a:avLst/>
              <a:gdLst>
                <a:gd name="T0" fmla="*/ 27 w 30"/>
                <a:gd name="T1" fmla="*/ 3 h 13"/>
                <a:gd name="T2" fmla="*/ 17 w 30"/>
                <a:gd name="T3" fmla="*/ 2 h 13"/>
                <a:gd name="T4" fmla="*/ 5 w 30"/>
                <a:gd name="T5" fmla="*/ 1 h 13"/>
                <a:gd name="T6" fmla="*/ 3 w 30"/>
                <a:gd name="T7" fmla="*/ 7 h 13"/>
                <a:gd name="T8" fmla="*/ 28 w 30"/>
                <a:gd name="T9" fmla="*/ 8 h 13"/>
                <a:gd name="T10" fmla="*/ 27 w 3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7" y="3"/>
                  </a:moveTo>
                  <a:cubicBezTo>
                    <a:pt x="24" y="2"/>
                    <a:pt x="20" y="2"/>
                    <a:pt x="17" y="2"/>
                  </a:cubicBezTo>
                  <a:cubicBezTo>
                    <a:pt x="13" y="2"/>
                    <a:pt x="9" y="2"/>
                    <a:pt x="5" y="1"/>
                  </a:cubicBezTo>
                  <a:cubicBezTo>
                    <a:pt x="1" y="0"/>
                    <a:pt x="0" y="5"/>
                    <a:pt x="3" y="7"/>
                  </a:cubicBezTo>
                  <a:cubicBezTo>
                    <a:pt x="10" y="9"/>
                    <a:pt x="21" y="13"/>
                    <a:pt x="28" y="8"/>
                  </a:cubicBezTo>
                  <a:cubicBezTo>
                    <a:pt x="30" y="7"/>
                    <a:pt x="30" y="3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BED3FEC8-4CFF-377A-8635-630C74CD7718}"/>
                </a:ext>
              </a:extLst>
            </p:cNvPr>
            <p:cNvSpPr/>
            <p:nvPr/>
          </p:nvSpPr>
          <p:spPr bwMode="auto">
            <a:xfrm>
              <a:off x="4316" y="879"/>
              <a:ext cx="85" cy="26"/>
            </a:xfrm>
            <a:custGeom>
              <a:avLst/>
              <a:gdLst>
                <a:gd name="T0" fmla="*/ 32 w 36"/>
                <a:gd name="T1" fmla="*/ 2 h 11"/>
                <a:gd name="T2" fmla="*/ 19 w 36"/>
                <a:gd name="T3" fmla="*/ 2 h 11"/>
                <a:gd name="T4" fmla="*/ 4 w 36"/>
                <a:gd name="T5" fmla="*/ 5 h 11"/>
                <a:gd name="T6" fmla="*/ 5 w 36"/>
                <a:gd name="T7" fmla="*/ 11 h 11"/>
                <a:gd name="T8" fmla="*/ 20 w 36"/>
                <a:gd name="T9" fmla="*/ 11 h 11"/>
                <a:gd name="T10" fmla="*/ 33 w 36"/>
                <a:gd name="T11" fmla="*/ 8 h 11"/>
                <a:gd name="T12" fmla="*/ 32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2" y="2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3"/>
                    <a:pt x="9" y="4"/>
                    <a:pt x="4" y="5"/>
                  </a:cubicBezTo>
                  <a:cubicBezTo>
                    <a:pt x="0" y="5"/>
                    <a:pt x="1" y="11"/>
                    <a:pt x="5" y="11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5" y="10"/>
                    <a:pt x="30" y="11"/>
                    <a:pt x="33" y="8"/>
                  </a:cubicBezTo>
                  <a:cubicBezTo>
                    <a:pt x="36" y="6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231EF0BD-082C-C532-B01F-9423D18A45BE}"/>
                </a:ext>
              </a:extLst>
            </p:cNvPr>
            <p:cNvSpPr/>
            <p:nvPr/>
          </p:nvSpPr>
          <p:spPr bwMode="auto">
            <a:xfrm>
              <a:off x="4458" y="879"/>
              <a:ext cx="78" cy="31"/>
            </a:xfrm>
            <a:custGeom>
              <a:avLst/>
              <a:gdLst>
                <a:gd name="T0" fmla="*/ 32 w 33"/>
                <a:gd name="T1" fmla="*/ 6 h 13"/>
                <a:gd name="T2" fmla="*/ 4 w 33"/>
                <a:gd name="T3" fmla="*/ 6 h 13"/>
                <a:gd name="T4" fmla="*/ 6 w 33"/>
                <a:gd name="T5" fmla="*/ 12 h 13"/>
                <a:gd name="T6" fmla="*/ 20 w 33"/>
                <a:gd name="T7" fmla="*/ 11 h 13"/>
                <a:gd name="T8" fmla="*/ 31 w 33"/>
                <a:gd name="T9" fmla="*/ 10 h 13"/>
                <a:gd name="T10" fmla="*/ 32 w 3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32" y="6"/>
                  </a:moveTo>
                  <a:cubicBezTo>
                    <a:pt x="25" y="0"/>
                    <a:pt x="11" y="3"/>
                    <a:pt x="4" y="6"/>
                  </a:cubicBezTo>
                  <a:cubicBezTo>
                    <a:pt x="0" y="7"/>
                    <a:pt x="2" y="13"/>
                    <a:pt x="6" y="12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4" y="11"/>
                    <a:pt x="27" y="12"/>
                    <a:pt x="31" y="10"/>
                  </a:cubicBezTo>
                  <a:cubicBezTo>
                    <a:pt x="33" y="9"/>
                    <a:pt x="33" y="7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800CA1EF-ACD7-5B4A-7FCC-D176BB2F0CAA}"/>
                </a:ext>
              </a:extLst>
            </p:cNvPr>
            <p:cNvSpPr/>
            <p:nvPr/>
          </p:nvSpPr>
          <p:spPr bwMode="auto">
            <a:xfrm>
              <a:off x="4588" y="879"/>
              <a:ext cx="81" cy="26"/>
            </a:xfrm>
            <a:custGeom>
              <a:avLst/>
              <a:gdLst>
                <a:gd name="T0" fmla="*/ 32 w 34"/>
                <a:gd name="T1" fmla="*/ 3 h 11"/>
                <a:gd name="T2" fmla="*/ 19 w 34"/>
                <a:gd name="T3" fmla="*/ 1 h 11"/>
                <a:gd name="T4" fmla="*/ 3 w 34"/>
                <a:gd name="T5" fmla="*/ 2 h 11"/>
                <a:gd name="T6" fmla="*/ 3 w 34"/>
                <a:gd name="T7" fmla="*/ 8 h 11"/>
                <a:gd name="T8" fmla="*/ 19 w 34"/>
                <a:gd name="T9" fmla="*/ 10 h 11"/>
                <a:gd name="T10" fmla="*/ 32 w 34"/>
                <a:gd name="T11" fmla="*/ 7 h 11"/>
                <a:gd name="T12" fmla="*/ 32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2" y="3"/>
                  </a:moveTo>
                  <a:cubicBezTo>
                    <a:pt x="28" y="0"/>
                    <a:pt x="24" y="1"/>
                    <a:pt x="19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3"/>
                    <a:pt x="0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24" y="10"/>
                    <a:pt x="28" y="11"/>
                    <a:pt x="32" y="7"/>
                  </a:cubicBezTo>
                  <a:cubicBezTo>
                    <a:pt x="34" y="6"/>
                    <a:pt x="34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1FF30832-374F-3D65-25C0-448557283E47}"/>
                </a:ext>
              </a:extLst>
            </p:cNvPr>
            <p:cNvSpPr/>
            <p:nvPr/>
          </p:nvSpPr>
          <p:spPr bwMode="auto">
            <a:xfrm>
              <a:off x="4721" y="869"/>
              <a:ext cx="90" cy="36"/>
            </a:xfrm>
            <a:custGeom>
              <a:avLst/>
              <a:gdLst>
                <a:gd name="T0" fmla="*/ 32 w 38"/>
                <a:gd name="T1" fmla="*/ 1 h 15"/>
                <a:gd name="T2" fmla="*/ 19 w 38"/>
                <a:gd name="T3" fmla="*/ 3 h 15"/>
                <a:gd name="T4" fmla="*/ 6 w 38"/>
                <a:gd name="T5" fmla="*/ 2 h 15"/>
                <a:gd name="T6" fmla="*/ 4 w 38"/>
                <a:gd name="T7" fmla="*/ 8 h 15"/>
                <a:gd name="T8" fmla="*/ 35 w 38"/>
                <a:gd name="T9" fmla="*/ 8 h 15"/>
                <a:gd name="T10" fmla="*/ 32 w 3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5">
                  <a:moveTo>
                    <a:pt x="32" y="1"/>
                  </a:moveTo>
                  <a:cubicBezTo>
                    <a:pt x="28" y="0"/>
                    <a:pt x="24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3" y="2"/>
                    <a:pt x="0" y="6"/>
                    <a:pt x="4" y="8"/>
                  </a:cubicBezTo>
                  <a:cubicBezTo>
                    <a:pt x="12" y="12"/>
                    <a:pt x="27" y="15"/>
                    <a:pt x="35" y="8"/>
                  </a:cubicBezTo>
                  <a:cubicBezTo>
                    <a:pt x="38" y="5"/>
                    <a:pt x="35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61A5BDE0-C220-59AC-F385-06F9A340B807}"/>
                </a:ext>
              </a:extLst>
            </p:cNvPr>
            <p:cNvSpPr/>
            <p:nvPr/>
          </p:nvSpPr>
          <p:spPr bwMode="auto">
            <a:xfrm>
              <a:off x="5000" y="664"/>
              <a:ext cx="79" cy="22"/>
            </a:xfrm>
            <a:custGeom>
              <a:avLst/>
              <a:gdLst>
                <a:gd name="T0" fmla="*/ 30 w 33"/>
                <a:gd name="T1" fmla="*/ 1 h 9"/>
                <a:gd name="T2" fmla="*/ 17 w 33"/>
                <a:gd name="T3" fmla="*/ 1 h 9"/>
                <a:gd name="T4" fmla="*/ 2 w 33"/>
                <a:gd name="T5" fmla="*/ 4 h 9"/>
                <a:gd name="T6" fmla="*/ 3 w 33"/>
                <a:gd name="T7" fmla="*/ 9 h 9"/>
                <a:gd name="T8" fmla="*/ 18 w 33"/>
                <a:gd name="T9" fmla="*/ 9 h 9"/>
                <a:gd name="T10" fmla="*/ 31 w 33"/>
                <a:gd name="T11" fmla="*/ 6 h 9"/>
                <a:gd name="T12" fmla="*/ 30 w 3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30" y="1"/>
                  </a:moveTo>
                  <a:cubicBezTo>
                    <a:pt x="26" y="0"/>
                    <a:pt x="22" y="1"/>
                    <a:pt x="17" y="1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23" y="9"/>
                    <a:pt x="27" y="9"/>
                    <a:pt x="31" y="6"/>
                  </a:cubicBezTo>
                  <a:cubicBezTo>
                    <a:pt x="33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xmlns="" id="{E9D148EF-F651-EE1F-FB5C-382C40A12F39}"/>
                </a:ext>
              </a:extLst>
            </p:cNvPr>
            <p:cNvSpPr/>
            <p:nvPr/>
          </p:nvSpPr>
          <p:spPr bwMode="auto">
            <a:xfrm>
              <a:off x="5124" y="645"/>
              <a:ext cx="75" cy="26"/>
            </a:xfrm>
            <a:custGeom>
              <a:avLst/>
              <a:gdLst>
                <a:gd name="T0" fmla="*/ 30 w 32"/>
                <a:gd name="T1" fmla="*/ 2 h 11"/>
                <a:gd name="T2" fmla="*/ 18 w 32"/>
                <a:gd name="T3" fmla="*/ 2 h 11"/>
                <a:gd name="T4" fmla="*/ 4 w 32"/>
                <a:gd name="T5" fmla="*/ 5 h 11"/>
                <a:gd name="T6" fmla="*/ 4 w 32"/>
                <a:gd name="T7" fmla="*/ 11 h 11"/>
                <a:gd name="T8" fmla="*/ 19 w 32"/>
                <a:gd name="T9" fmla="*/ 10 h 11"/>
                <a:gd name="T10" fmla="*/ 31 w 32"/>
                <a:gd name="T11" fmla="*/ 7 h 11"/>
                <a:gd name="T12" fmla="*/ 30 w 3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30" y="2"/>
                  </a:moveTo>
                  <a:cubicBezTo>
                    <a:pt x="26" y="0"/>
                    <a:pt x="22" y="2"/>
                    <a:pt x="18" y="2"/>
                  </a:cubicBezTo>
                  <a:cubicBezTo>
                    <a:pt x="13" y="3"/>
                    <a:pt x="8" y="4"/>
                    <a:pt x="4" y="5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3" y="10"/>
                    <a:pt x="28" y="10"/>
                    <a:pt x="31" y="7"/>
                  </a:cubicBezTo>
                  <a:cubicBezTo>
                    <a:pt x="32" y="6"/>
                    <a:pt x="32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xmlns="" id="{1E4218E5-5382-70E0-3174-BE781B6F4B5B}"/>
                </a:ext>
              </a:extLst>
            </p:cNvPr>
            <p:cNvSpPr/>
            <p:nvPr/>
          </p:nvSpPr>
          <p:spPr bwMode="auto">
            <a:xfrm>
              <a:off x="5240" y="628"/>
              <a:ext cx="99" cy="27"/>
            </a:xfrm>
            <a:custGeom>
              <a:avLst/>
              <a:gdLst>
                <a:gd name="T0" fmla="*/ 39 w 42"/>
                <a:gd name="T1" fmla="*/ 1 h 11"/>
                <a:gd name="T2" fmla="*/ 22 w 42"/>
                <a:gd name="T3" fmla="*/ 2 h 11"/>
                <a:gd name="T4" fmla="*/ 3 w 42"/>
                <a:gd name="T5" fmla="*/ 5 h 11"/>
                <a:gd name="T6" fmla="*/ 4 w 42"/>
                <a:gd name="T7" fmla="*/ 11 h 11"/>
                <a:gd name="T8" fmla="*/ 24 w 42"/>
                <a:gd name="T9" fmla="*/ 10 h 11"/>
                <a:gd name="T10" fmla="*/ 40 w 42"/>
                <a:gd name="T11" fmla="*/ 7 h 11"/>
                <a:gd name="T12" fmla="*/ 39 w 42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9" y="1"/>
                  </a:moveTo>
                  <a:cubicBezTo>
                    <a:pt x="33" y="0"/>
                    <a:pt x="28" y="1"/>
                    <a:pt x="22" y="2"/>
                  </a:cubicBezTo>
                  <a:cubicBezTo>
                    <a:pt x="16" y="3"/>
                    <a:pt x="10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11" y="11"/>
                    <a:pt x="17" y="10"/>
                    <a:pt x="24" y="10"/>
                  </a:cubicBezTo>
                  <a:cubicBezTo>
                    <a:pt x="29" y="10"/>
                    <a:pt x="34" y="10"/>
                    <a:pt x="40" y="7"/>
                  </a:cubicBezTo>
                  <a:cubicBezTo>
                    <a:pt x="42" y="6"/>
                    <a:pt x="42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5D421534-AAE6-DFEA-518F-656B96E1EAFC}"/>
                </a:ext>
              </a:extLst>
            </p:cNvPr>
            <p:cNvSpPr/>
            <p:nvPr/>
          </p:nvSpPr>
          <p:spPr bwMode="auto">
            <a:xfrm>
              <a:off x="2547" y="285"/>
              <a:ext cx="67" cy="24"/>
            </a:xfrm>
            <a:custGeom>
              <a:avLst/>
              <a:gdLst>
                <a:gd name="T0" fmla="*/ 27 w 28"/>
                <a:gd name="T1" fmla="*/ 3 h 10"/>
                <a:gd name="T2" fmla="*/ 17 w 28"/>
                <a:gd name="T3" fmla="*/ 1 h 10"/>
                <a:gd name="T4" fmla="*/ 4 w 28"/>
                <a:gd name="T5" fmla="*/ 2 h 10"/>
                <a:gd name="T6" fmla="*/ 4 w 28"/>
                <a:gd name="T7" fmla="*/ 8 h 10"/>
                <a:gd name="T8" fmla="*/ 17 w 28"/>
                <a:gd name="T9" fmla="*/ 9 h 10"/>
                <a:gd name="T10" fmla="*/ 27 w 28"/>
                <a:gd name="T11" fmla="*/ 7 h 10"/>
                <a:gd name="T12" fmla="*/ 27 w 2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7" y="3"/>
                  </a:moveTo>
                  <a:cubicBezTo>
                    <a:pt x="24" y="0"/>
                    <a:pt x="20" y="1"/>
                    <a:pt x="17" y="1"/>
                  </a:cubicBezTo>
                  <a:cubicBezTo>
                    <a:pt x="13" y="1"/>
                    <a:pt x="9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9"/>
                    <a:pt x="13" y="9"/>
                    <a:pt x="17" y="9"/>
                  </a:cubicBezTo>
                  <a:cubicBezTo>
                    <a:pt x="20" y="9"/>
                    <a:pt x="24" y="10"/>
                    <a:pt x="27" y="7"/>
                  </a:cubicBezTo>
                  <a:cubicBezTo>
                    <a:pt x="28" y="6"/>
                    <a:pt x="28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7EE410FA-8A20-411F-1696-EB4EDC48AFB4}"/>
                </a:ext>
              </a:extLst>
            </p:cNvPr>
            <p:cNvSpPr/>
            <p:nvPr/>
          </p:nvSpPr>
          <p:spPr bwMode="auto">
            <a:xfrm>
              <a:off x="2663" y="290"/>
              <a:ext cx="79" cy="24"/>
            </a:xfrm>
            <a:custGeom>
              <a:avLst/>
              <a:gdLst>
                <a:gd name="T0" fmla="*/ 31 w 33"/>
                <a:gd name="T1" fmla="*/ 2 h 10"/>
                <a:gd name="T2" fmla="*/ 19 w 33"/>
                <a:gd name="T3" fmla="*/ 1 h 10"/>
                <a:gd name="T4" fmla="*/ 4 w 33"/>
                <a:gd name="T5" fmla="*/ 2 h 10"/>
                <a:gd name="T6" fmla="*/ 4 w 33"/>
                <a:gd name="T7" fmla="*/ 9 h 10"/>
                <a:gd name="T8" fmla="*/ 19 w 33"/>
                <a:gd name="T9" fmla="*/ 10 h 10"/>
                <a:gd name="T10" fmla="*/ 31 w 33"/>
                <a:gd name="T11" fmla="*/ 8 h 10"/>
                <a:gd name="T12" fmla="*/ 31 w 3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31" y="2"/>
                  </a:moveTo>
                  <a:cubicBezTo>
                    <a:pt x="27" y="0"/>
                    <a:pt x="23" y="1"/>
                    <a:pt x="19" y="1"/>
                  </a:cubicBezTo>
                  <a:cubicBezTo>
                    <a:pt x="14" y="1"/>
                    <a:pt x="9" y="1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9" y="9"/>
                    <a:pt x="14" y="9"/>
                    <a:pt x="19" y="10"/>
                  </a:cubicBezTo>
                  <a:cubicBezTo>
                    <a:pt x="23" y="10"/>
                    <a:pt x="27" y="10"/>
                    <a:pt x="31" y="8"/>
                  </a:cubicBezTo>
                  <a:cubicBezTo>
                    <a:pt x="33" y="7"/>
                    <a:pt x="33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52C6B516-C081-7BB0-FB53-911F9AD25EF6}"/>
                </a:ext>
              </a:extLst>
            </p:cNvPr>
            <p:cNvSpPr/>
            <p:nvPr/>
          </p:nvSpPr>
          <p:spPr bwMode="auto">
            <a:xfrm>
              <a:off x="2784" y="290"/>
              <a:ext cx="83" cy="28"/>
            </a:xfrm>
            <a:custGeom>
              <a:avLst/>
              <a:gdLst>
                <a:gd name="T0" fmla="*/ 32 w 35"/>
                <a:gd name="T1" fmla="*/ 1 h 12"/>
                <a:gd name="T2" fmla="*/ 19 w 35"/>
                <a:gd name="T3" fmla="*/ 2 h 12"/>
                <a:gd name="T4" fmla="*/ 5 w 35"/>
                <a:gd name="T5" fmla="*/ 2 h 12"/>
                <a:gd name="T6" fmla="*/ 4 w 35"/>
                <a:gd name="T7" fmla="*/ 8 h 12"/>
                <a:gd name="T8" fmla="*/ 33 w 35"/>
                <a:gd name="T9" fmla="*/ 7 h 12"/>
                <a:gd name="T10" fmla="*/ 32 w 35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2" y="1"/>
                  </a:moveTo>
                  <a:cubicBezTo>
                    <a:pt x="28" y="0"/>
                    <a:pt x="23" y="1"/>
                    <a:pt x="19" y="2"/>
                  </a:cubicBezTo>
                  <a:cubicBezTo>
                    <a:pt x="14" y="2"/>
                    <a:pt x="9" y="2"/>
                    <a:pt x="5" y="2"/>
                  </a:cubicBezTo>
                  <a:cubicBezTo>
                    <a:pt x="1" y="2"/>
                    <a:pt x="0" y="7"/>
                    <a:pt x="4" y="8"/>
                  </a:cubicBezTo>
                  <a:cubicBezTo>
                    <a:pt x="12" y="10"/>
                    <a:pt x="25" y="12"/>
                    <a:pt x="33" y="7"/>
                  </a:cubicBezTo>
                  <a:cubicBezTo>
                    <a:pt x="35" y="5"/>
                    <a:pt x="35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xmlns="" id="{B8D81456-FD30-5953-9848-4A40A078627F}"/>
                </a:ext>
              </a:extLst>
            </p:cNvPr>
            <p:cNvSpPr/>
            <p:nvPr/>
          </p:nvSpPr>
          <p:spPr bwMode="auto">
            <a:xfrm>
              <a:off x="2907" y="283"/>
              <a:ext cx="76" cy="28"/>
            </a:xfrm>
            <a:custGeom>
              <a:avLst/>
              <a:gdLst>
                <a:gd name="T0" fmla="*/ 29 w 32"/>
                <a:gd name="T1" fmla="*/ 1 h 12"/>
                <a:gd name="T2" fmla="*/ 18 w 32"/>
                <a:gd name="T3" fmla="*/ 2 h 12"/>
                <a:gd name="T4" fmla="*/ 4 w 32"/>
                <a:gd name="T5" fmla="*/ 3 h 12"/>
                <a:gd name="T6" fmla="*/ 3 w 32"/>
                <a:gd name="T7" fmla="*/ 9 h 12"/>
                <a:gd name="T8" fmla="*/ 31 w 32"/>
                <a:gd name="T9" fmla="*/ 6 h 12"/>
                <a:gd name="T10" fmla="*/ 29 w 32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25" y="0"/>
                    <a:pt x="22" y="1"/>
                    <a:pt x="18" y="2"/>
                  </a:cubicBezTo>
                  <a:cubicBezTo>
                    <a:pt x="13" y="3"/>
                    <a:pt x="8" y="3"/>
                    <a:pt x="4" y="3"/>
                  </a:cubicBezTo>
                  <a:cubicBezTo>
                    <a:pt x="0" y="3"/>
                    <a:pt x="0" y="8"/>
                    <a:pt x="3" y="9"/>
                  </a:cubicBezTo>
                  <a:cubicBezTo>
                    <a:pt x="10" y="11"/>
                    <a:pt x="24" y="12"/>
                    <a:pt x="31" y="6"/>
                  </a:cubicBezTo>
                  <a:cubicBezTo>
                    <a:pt x="32" y="5"/>
                    <a:pt x="32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61532E48-9320-809D-2751-128420136E4B}"/>
                </a:ext>
              </a:extLst>
            </p:cNvPr>
            <p:cNvSpPr/>
            <p:nvPr/>
          </p:nvSpPr>
          <p:spPr bwMode="auto">
            <a:xfrm>
              <a:off x="3009" y="278"/>
              <a:ext cx="81" cy="26"/>
            </a:xfrm>
            <a:custGeom>
              <a:avLst/>
              <a:gdLst>
                <a:gd name="T0" fmla="*/ 31 w 34"/>
                <a:gd name="T1" fmla="*/ 1 h 11"/>
                <a:gd name="T2" fmla="*/ 19 w 34"/>
                <a:gd name="T3" fmla="*/ 2 h 11"/>
                <a:gd name="T4" fmla="*/ 5 w 34"/>
                <a:gd name="T5" fmla="*/ 2 h 11"/>
                <a:gd name="T6" fmla="*/ 4 w 34"/>
                <a:gd name="T7" fmla="*/ 9 h 11"/>
                <a:gd name="T8" fmla="*/ 19 w 34"/>
                <a:gd name="T9" fmla="*/ 10 h 11"/>
                <a:gd name="T10" fmla="*/ 32 w 34"/>
                <a:gd name="T11" fmla="*/ 7 h 11"/>
                <a:gd name="T12" fmla="*/ 31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1"/>
                  </a:moveTo>
                  <a:cubicBezTo>
                    <a:pt x="27" y="0"/>
                    <a:pt x="23" y="1"/>
                    <a:pt x="19" y="2"/>
                  </a:cubicBezTo>
                  <a:cubicBezTo>
                    <a:pt x="14" y="2"/>
                    <a:pt x="10" y="2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9" y="10"/>
                    <a:pt x="14" y="11"/>
                    <a:pt x="19" y="10"/>
                  </a:cubicBezTo>
                  <a:cubicBezTo>
                    <a:pt x="24" y="10"/>
                    <a:pt x="29" y="10"/>
                    <a:pt x="32" y="7"/>
                  </a:cubicBezTo>
                  <a:cubicBezTo>
                    <a:pt x="34" y="5"/>
                    <a:pt x="33" y="2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xmlns="" id="{85A56073-77D2-CE4F-00A1-919A750462F1}"/>
                </a:ext>
              </a:extLst>
            </p:cNvPr>
            <p:cNvSpPr/>
            <p:nvPr/>
          </p:nvSpPr>
          <p:spPr bwMode="auto">
            <a:xfrm>
              <a:off x="3135" y="280"/>
              <a:ext cx="66" cy="24"/>
            </a:xfrm>
            <a:custGeom>
              <a:avLst/>
              <a:gdLst>
                <a:gd name="T0" fmla="*/ 25 w 28"/>
                <a:gd name="T1" fmla="*/ 2 h 10"/>
                <a:gd name="T2" fmla="*/ 14 w 28"/>
                <a:gd name="T3" fmla="*/ 1 h 10"/>
                <a:gd name="T4" fmla="*/ 3 w 28"/>
                <a:gd name="T5" fmla="*/ 2 h 10"/>
                <a:gd name="T6" fmla="*/ 3 w 28"/>
                <a:gd name="T7" fmla="*/ 8 h 10"/>
                <a:gd name="T8" fmla="*/ 14 w 28"/>
                <a:gd name="T9" fmla="*/ 9 h 10"/>
                <a:gd name="T10" fmla="*/ 25 w 28"/>
                <a:gd name="T11" fmla="*/ 8 h 10"/>
                <a:gd name="T12" fmla="*/ 25 w 2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22" y="0"/>
                    <a:pt x="18" y="0"/>
                    <a:pt x="14" y="1"/>
                  </a:cubicBezTo>
                  <a:cubicBezTo>
                    <a:pt x="10" y="1"/>
                    <a:pt x="6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6" y="8"/>
                    <a:pt x="10" y="9"/>
                    <a:pt x="14" y="9"/>
                  </a:cubicBezTo>
                  <a:cubicBezTo>
                    <a:pt x="18" y="9"/>
                    <a:pt x="22" y="10"/>
                    <a:pt x="25" y="8"/>
                  </a:cubicBezTo>
                  <a:cubicBezTo>
                    <a:pt x="28" y="7"/>
                    <a:pt x="28" y="3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xmlns="" id="{2AD16CD9-C91A-394F-2A08-E7ECAE1BE049}"/>
                </a:ext>
              </a:extLst>
            </p:cNvPr>
            <p:cNvSpPr/>
            <p:nvPr/>
          </p:nvSpPr>
          <p:spPr bwMode="auto">
            <a:xfrm>
              <a:off x="4752" y="283"/>
              <a:ext cx="68" cy="19"/>
            </a:xfrm>
            <a:custGeom>
              <a:avLst/>
              <a:gdLst>
                <a:gd name="T0" fmla="*/ 27 w 29"/>
                <a:gd name="T1" fmla="*/ 1 h 8"/>
                <a:gd name="T2" fmla="*/ 16 w 29"/>
                <a:gd name="T3" fmla="*/ 0 h 8"/>
                <a:gd name="T4" fmla="*/ 3 w 29"/>
                <a:gd name="T5" fmla="*/ 1 h 8"/>
                <a:gd name="T6" fmla="*/ 3 w 29"/>
                <a:gd name="T7" fmla="*/ 7 h 8"/>
                <a:gd name="T8" fmla="*/ 16 w 29"/>
                <a:gd name="T9" fmla="*/ 7 h 8"/>
                <a:gd name="T10" fmla="*/ 27 w 29"/>
                <a:gd name="T11" fmla="*/ 6 h 8"/>
                <a:gd name="T12" fmla="*/ 27 w 29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7" y="1"/>
                  </a:moveTo>
                  <a:cubicBezTo>
                    <a:pt x="24" y="0"/>
                    <a:pt x="20" y="0"/>
                    <a:pt x="16" y="0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0" y="1"/>
                    <a:pt x="0" y="6"/>
                    <a:pt x="3" y="7"/>
                  </a:cubicBezTo>
                  <a:cubicBezTo>
                    <a:pt x="8" y="7"/>
                    <a:pt x="12" y="7"/>
                    <a:pt x="16" y="7"/>
                  </a:cubicBezTo>
                  <a:cubicBezTo>
                    <a:pt x="20" y="7"/>
                    <a:pt x="24" y="8"/>
                    <a:pt x="27" y="6"/>
                  </a:cubicBezTo>
                  <a:cubicBezTo>
                    <a:pt x="29" y="5"/>
                    <a:pt x="29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xmlns="" id="{4E8C3D81-3FC3-6E96-4522-45239DE2799F}"/>
                </a:ext>
              </a:extLst>
            </p:cNvPr>
            <p:cNvSpPr/>
            <p:nvPr/>
          </p:nvSpPr>
          <p:spPr bwMode="auto">
            <a:xfrm>
              <a:off x="4865" y="280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9 w 35"/>
                <a:gd name="T3" fmla="*/ 1 h 10"/>
                <a:gd name="T4" fmla="*/ 4 w 35"/>
                <a:gd name="T5" fmla="*/ 2 h 10"/>
                <a:gd name="T6" fmla="*/ 4 w 35"/>
                <a:gd name="T7" fmla="*/ 8 h 10"/>
                <a:gd name="T8" fmla="*/ 19 w 35"/>
                <a:gd name="T9" fmla="*/ 9 h 10"/>
                <a:gd name="T10" fmla="*/ 32 w 35"/>
                <a:gd name="T11" fmla="*/ 8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8" y="0"/>
                    <a:pt x="23" y="1"/>
                    <a:pt x="19" y="1"/>
                  </a:cubicBezTo>
                  <a:cubicBezTo>
                    <a:pt x="14" y="1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4" y="8"/>
                    <a:pt x="19" y="9"/>
                  </a:cubicBezTo>
                  <a:cubicBezTo>
                    <a:pt x="23" y="9"/>
                    <a:pt x="28" y="10"/>
                    <a:pt x="32" y="8"/>
                  </a:cubicBezTo>
                  <a:cubicBezTo>
                    <a:pt x="35" y="7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xmlns="" id="{DA71F07B-8C69-0097-C5CC-8EDA32DE5E7F}"/>
                </a:ext>
              </a:extLst>
            </p:cNvPr>
            <p:cNvSpPr/>
            <p:nvPr/>
          </p:nvSpPr>
          <p:spPr bwMode="auto">
            <a:xfrm>
              <a:off x="4989" y="276"/>
              <a:ext cx="75" cy="21"/>
            </a:xfrm>
            <a:custGeom>
              <a:avLst/>
              <a:gdLst>
                <a:gd name="T0" fmla="*/ 29 w 32"/>
                <a:gd name="T1" fmla="*/ 1 h 9"/>
                <a:gd name="T2" fmla="*/ 17 w 32"/>
                <a:gd name="T3" fmla="*/ 1 h 9"/>
                <a:gd name="T4" fmla="*/ 3 w 32"/>
                <a:gd name="T5" fmla="*/ 2 h 9"/>
                <a:gd name="T6" fmla="*/ 3 w 32"/>
                <a:gd name="T7" fmla="*/ 8 h 9"/>
                <a:gd name="T8" fmla="*/ 17 w 32"/>
                <a:gd name="T9" fmla="*/ 8 h 9"/>
                <a:gd name="T10" fmla="*/ 29 w 32"/>
                <a:gd name="T11" fmla="*/ 8 h 9"/>
                <a:gd name="T12" fmla="*/ 29 w 3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29" y="1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2" y="1"/>
                    <a:pt x="8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8" y="8"/>
                    <a:pt x="12" y="8"/>
                    <a:pt x="17" y="8"/>
                  </a:cubicBezTo>
                  <a:cubicBezTo>
                    <a:pt x="21" y="9"/>
                    <a:pt x="25" y="9"/>
                    <a:pt x="29" y="8"/>
                  </a:cubicBezTo>
                  <a:cubicBezTo>
                    <a:pt x="32" y="7"/>
                    <a:pt x="32" y="2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xmlns="" id="{62DD5BB2-75FD-D41F-24CD-E8DE9DBE4BAD}"/>
                </a:ext>
              </a:extLst>
            </p:cNvPr>
            <p:cNvSpPr/>
            <p:nvPr/>
          </p:nvSpPr>
          <p:spPr bwMode="auto">
            <a:xfrm>
              <a:off x="5116" y="264"/>
              <a:ext cx="81" cy="26"/>
            </a:xfrm>
            <a:custGeom>
              <a:avLst/>
              <a:gdLst>
                <a:gd name="T0" fmla="*/ 30 w 34"/>
                <a:gd name="T1" fmla="*/ 1 h 11"/>
                <a:gd name="T2" fmla="*/ 19 w 34"/>
                <a:gd name="T3" fmla="*/ 3 h 11"/>
                <a:gd name="T4" fmla="*/ 6 w 34"/>
                <a:gd name="T5" fmla="*/ 2 h 11"/>
                <a:gd name="T6" fmla="*/ 4 w 34"/>
                <a:gd name="T7" fmla="*/ 9 h 11"/>
                <a:gd name="T8" fmla="*/ 19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3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9" y="10"/>
                    <a:pt x="14" y="11"/>
                    <a:pt x="19" y="11"/>
                  </a:cubicBezTo>
                  <a:cubicBezTo>
                    <a:pt x="23" y="11"/>
                    <a:pt x="29" y="11"/>
                    <a:pt x="32" y="7"/>
                  </a:cubicBezTo>
                  <a:cubicBezTo>
                    <a:pt x="34" y="5"/>
                    <a:pt x="33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xmlns="" id="{1780A4D1-58DD-7C53-9E50-7CD7093F15AA}"/>
                </a:ext>
              </a:extLst>
            </p:cNvPr>
            <p:cNvSpPr/>
            <p:nvPr/>
          </p:nvSpPr>
          <p:spPr bwMode="auto">
            <a:xfrm>
              <a:off x="5240" y="252"/>
              <a:ext cx="82" cy="26"/>
            </a:xfrm>
            <a:custGeom>
              <a:avLst/>
              <a:gdLst>
                <a:gd name="T0" fmla="*/ 32 w 35"/>
                <a:gd name="T1" fmla="*/ 2 h 11"/>
                <a:gd name="T2" fmla="*/ 19 w 35"/>
                <a:gd name="T3" fmla="*/ 3 h 11"/>
                <a:gd name="T4" fmla="*/ 3 w 35"/>
                <a:gd name="T5" fmla="*/ 5 h 11"/>
                <a:gd name="T6" fmla="*/ 4 w 35"/>
                <a:gd name="T7" fmla="*/ 11 h 11"/>
                <a:gd name="T8" fmla="*/ 20 w 35"/>
                <a:gd name="T9" fmla="*/ 11 h 11"/>
                <a:gd name="T10" fmla="*/ 33 w 35"/>
                <a:gd name="T11" fmla="*/ 8 h 11"/>
                <a:gd name="T12" fmla="*/ 32 w 3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2" y="2"/>
                  </a:moveTo>
                  <a:cubicBezTo>
                    <a:pt x="28" y="0"/>
                    <a:pt x="23" y="2"/>
                    <a:pt x="19" y="3"/>
                  </a:cubicBezTo>
                  <a:cubicBezTo>
                    <a:pt x="13" y="3"/>
                    <a:pt x="8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9" y="11"/>
                    <a:pt x="14" y="11"/>
                    <a:pt x="20" y="11"/>
                  </a:cubicBezTo>
                  <a:cubicBezTo>
                    <a:pt x="24" y="10"/>
                    <a:pt x="29" y="11"/>
                    <a:pt x="33" y="8"/>
                  </a:cubicBezTo>
                  <a:cubicBezTo>
                    <a:pt x="35" y="7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D2539BBE-3CB2-0B52-351A-C6AFF25A67C6}"/>
                </a:ext>
              </a:extLst>
            </p:cNvPr>
            <p:cNvSpPr/>
            <p:nvPr/>
          </p:nvSpPr>
          <p:spPr bwMode="auto">
            <a:xfrm>
              <a:off x="5356" y="245"/>
              <a:ext cx="66" cy="21"/>
            </a:xfrm>
            <a:custGeom>
              <a:avLst/>
              <a:gdLst>
                <a:gd name="T0" fmla="*/ 26 w 28"/>
                <a:gd name="T1" fmla="*/ 1 h 9"/>
                <a:gd name="T2" fmla="*/ 16 w 28"/>
                <a:gd name="T3" fmla="*/ 1 h 9"/>
                <a:gd name="T4" fmla="*/ 4 w 28"/>
                <a:gd name="T5" fmla="*/ 1 h 9"/>
                <a:gd name="T6" fmla="*/ 4 w 28"/>
                <a:gd name="T7" fmla="*/ 7 h 9"/>
                <a:gd name="T8" fmla="*/ 16 w 28"/>
                <a:gd name="T9" fmla="*/ 8 h 9"/>
                <a:gd name="T10" fmla="*/ 26 w 28"/>
                <a:gd name="T11" fmla="*/ 7 h 9"/>
                <a:gd name="T12" fmla="*/ 26 w 2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6" y="1"/>
                  </a:moveTo>
                  <a:cubicBezTo>
                    <a:pt x="23" y="0"/>
                    <a:pt x="19" y="0"/>
                    <a:pt x="16" y="1"/>
                  </a:cubicBezTo>
                  <a:cubicBezTo>
                    <a:pt x="12" y="1"/>
                    <a:pt x="8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8" y="8"/>
                    <a:pt x="12" y="8"/>
                    <a:pt x="16" y="8"/>
                  </a:cubicBezTo>
                  <a:cubicBezTo>
                    <a:pt x="19" y="8"/>
                    <a:pt x="23" y="9"/>
                    <a:pt x="26" y="7"/>
                  </a:cubicBezTo>
                  <a:cubicBezTo>
                    <a:pt x="28" y="6"/>
                    <a:pt x="28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59F879CD-9394-2C64-CCDB-1446E53A3361}"/>
                </a:ext>
              </a:extLst>
            </p:cNvPr>
            <p:cNvSpPr/>
            <p:nvPr/>
          </p:nvSpPr>
          <p:spPr bwMode="auto">
            <a:xfrm>
              <a:off x="2988" y="440"/>
              <a:ext cx="71" cy="24"/>
            </a:xfrm>
            <a:custGeom>
              <a:avLst/>
              <a:gdLst>
                <a:gd name="T0" fmla="*/ 26 w 30"/>
                <a:gd name="T1" fmla="*/ 1 h 10"/>
                <a:gd name="T2" fmla="*/ 13 w 30"/>
                <a:gd name="T3" fmla="*/ 1 h 10"/>
                <a:gd name="T4" fmla="*/ 2 w 30"/>
                <a:gd name="T5" fmla="*/ 2 h 10"/>
                <a:gd name="T6" fmla="*/ 1 w 30"/>
                <a:gd name="T7" fmla="*/ 5 h 10"/>
                <a:gd name="T8" fmla="*/ 13 w 30"/>
                <a:gd name="T9" fmla="*/ 9 h 10"/>
                <a:gd name="T10" fmla="*/ 27 w 30"/>
                <a:gd name="T11" fmla="*/ 7 h 10"/>
                <a:gd name="T12" fmla="*/ 26 w 30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6" y="1"/>
                  </a:moveTo>
                  <a:cubicBezTo>
                    <a:pt x="22" y="0"/>
                    <a:pt x="17" y="1"/>
                    <a:pt x="13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8"/>
                    <a:pt x="9" y="8"/>
                    <a:pt x="13" y="9"/>
                  </a:cubicBezTo>
                  <a:cubicBezTo>
                    <a:pt x="18" y="9"/>
                    <a:pt x="23" y="10"/>
                    <a:pt x="27" y="7"/>
                  </a:cubicBezTo>
                  <a:cubicBezTo>
                    <a:pt x="30" y="6"/>
                    <a:pt x="29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xmlns="" id="{F77F3E70-CDFE-3314-319D-898F9E433FAB}"/>
                </a:ext>
              </a:extLst>
            </p:cNvPr>
            <p:cNvSpPr/>
            <p:nvPr/>
          </p:nvSpPr>
          <p:spPr bwMode="auto">
            <a:xfrm>
              <a:off x="3113" y="431"/>
              <a:ext cx="88" cy="28"/>
            </a:xfrm>
            <a:custGeom>
              <a:avLst/>
              <a:gdLst>
                <a:gd name="T0" fmla="*/ 33 w 37"/>
                <a:gd name="T1" fmla="*/ 3 h 12"/>
                <a:gd name="T2" fmla="*/ 3 w 37"/>
                <a:gd name="T3" fmla="*/ 6 h 12"/>
                <a:gd name="T4" fmla="*/ 4 w 37"/>
                <a:gd name="T5" fmla="*/ 11 h 12"/>
                <a:gd name="T6" fmla="*/ 19 w 37"/>
                <a:gd name="T7" fmla="*/ 10 h 12"/>
                <a:gd name="T8" fmla="*/ 33 w 37"/>
                <a:gd name="T9" fmla="*/ 9 h 12"/>
                <a:gd name="T10" fmla="*/ 33 w 3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3" y="3"/>
                  </a:moveTo>
                  <a:cubicBezTo>
                    <a:pt x="25" y="0"/>
                    <a:pt x="11" y="4"/>
                    <a:pt x="3" y="6"/>
                  </a:cubicBezTo>
                  <a:cubicBezTo>
                    <a:pt x="0" y="7"/>
                    <a:pt x="1" y="12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4" y="10"/>
                    <a:pt x="29" y="11"/>
                    <a:pt x="33" y="9"/>
                  </a:cubicBezTo>
                  <a:cubicBezTo>
                    <a:pt x="37" y="9"/>
                    <a:pt x="36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xmlns="" id="{774AB8E7-0E7C-FB21-B3FF-EA6F1E74313D}"/>
                </a:ext>
              </a:extLst>
            </p:cNvPr>
            <p:cNvSpPr/>
            <p:nvPr/>
          </p:nvSpPr>
          <p:spPr bwMode="auto">
            <a:xfrm>
              <a:off x="3267" y="421"/>
              <a:ext cx="88" cy="29"/>
            </a:xfrm>
            <a:custGeom>
              <a:avLst/>
              <a:gdLst>
                <a:gd name="T0" fmla="*/ 34 w 37"/>
                <a:gd name="T1" fmla="*/ 3 h 12"/>
                <a:gd name="T2" fmla="*/ 15 w 37"/>
                <a:gd name="T3" fmla="*/ 1 h 12"/>
                <a:gd name="T4" fmla="*/ 1 w 37"/>
                <a:gd name="T5" fmla="*/ 4 h 12"/>
                <a:gd name="T6" fmla="*/ 0 w 37"/>
                <a:gd name="T7" fmla="*/ 8 h 12"/>
                <a:gd name="T8" fmla="*/ 4 w 37"/>
                <a:gd name="T9" fmla="*/ 10 h 12"/>
                <a:gd name="T10" fmla="*/ 4 w 37"/>
                <a:gd name="T11" fmla="*/ 10 h 12"/>
                <a:gd name="T12" fmla="*/ 15 w 37"/>
                <a:gd name="T13" fmla="*/ 10 h 12"/>
                <a:gd name="T14" fmla="*/ 33 w 37"/>
                <a:gd name="T15" fmla="*/ 10 h 12"/>
                <a:gd name="T16" fmla="*/ 34 w 3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4" y="3"/>
                  </a:moveTo>
                  <a:cubicBezTo>
                    <a:pt x="28" y="0"/>
                    <a:pt x="21" y="1"/>
                    <a:pt x="15" y="1"/>
                  </a:cubicBezTo>
                  <a:cubicBezTo>
                    <a:pt x="11" y="1"/>
                    <a:pt x="4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10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0"/>
                    <a:pt x="12" y="10"/>
                    <a:pt x="15" y="10"/>
                  </a:cubicBezTo>
                  <a:cubicBezTo>
                    <a:pt x="21" y="11"/>
                    <a:pt x="28" y="12"/>
                    <a:pt x="33" y="10"/>
                  </a:cubicBezTo>
                  <a:cubicBezTo>
                    <a:pt x="36" y="9"/>
                    <a:pt x="37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xmlns="" id="{B7FB71A0-433D-239C-D730-F8230DE23B68}"/>
                </a:ext>
              </a:extLst>
            </p:cNvPr>
            <p:cNvSpPr/>
            <p:nvPr/>
          </p:nvSpPr>
          <p:spPr bwMode="auto">
            <a:xfrm>
              <a:off x="3400" y="421"/>
              <a:ext cx="80" cy="26"/>
            </a:xfrm>
            <a:custGeom>
              <a:avLst/>
              <a:gdLst>
                <a:gd name="T0" fmla="*/ 31 w 34"/>
                <a:gd name="T1" fmla="*/ 3 h 11"/>
                <a:gd name="T2" fmla="*/ 19 w 34"/>
                <a:gd name="T3" fmla="*/ 1 h 11"/>
                <a:gd name="T4" fmla="*/ 5 w 34"/>
                <a:gd name="T5" fmla="*/ 0 h 11"/>
                <a:gd name="T6" fmla="*/ 4 w 34"/>
                <a:gd name="T7" fmla="*/ 6 h 11"/>
                <a:gd name="T8" fmla="*/ 18 w 34"/>
                <a:gd name="T9" fmla="*/ 9 h 11"/>
                <a:gd name="T10" fmla="*/ 30 w 34"/>
                <a:gd name="T11" fmla="*/ 9 h 11"/>
                <a:gd name="T12" fmla="*/ 31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3"/>
                  </a:moveTo>
                  <a:cubicBezTo>
                    <a:pt x="27" y="1"/>
                    <a:pt x="23" y="1"/>
                    <a:pt x="19" y="1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  <a:cubicBezTo>
                    <a:pt x="9" y="7"/>
                    <a:pt x="13" y="8"/>
                    <a:pt x="18" y="9"/>
                  </a:cubicBezTo>
                  <a:cubicBezTo>
                    <a:pt x="22" y="9"/>
                    <a:pt x="26" y="11"/>
                    <a:pt x="30" y="9"/>
                  </a:cubicBezTo>
                  <a:cubicBezTo>
                    <a:pt x="33" y="9"/>
                    <a:pt x="34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xmlns="" id="{22744948-3BAD-1422-1FCB-4EF3B00F46E9}"/>
                </a:ext>
              </a:extLst>
            </p:cNvPr>
            <p:cNvSpPr/>
            <p:nvPr/>
          </p:nvSpPr>
          <p:spPr bwMode="auto">
            <a:xfrm>
              <a:off x="3535" y="411"/>
              <a:ext cx="71" cy="27"/>
            </a:xfrm>
            <a:custGeom>
              <a:avLst/>
              <a:gdLst>
                <a:gd name="T0" fmla="*/ 27 w 30"/>
                <a:gd name="T1" fmla="*/ 2 h 11"/>
                <a:gd name="T2" fmla="*/ 13 w 30"/>
                <a:gd name="T3" fmla="*/ 2 h 11"/>
                <a:gd name="T4" fmla="*/ 0 w 30"/>
                <a:gd name="T5" fmla="*/ 4 h 11"/>
                <a:gd name="T6" fmla="*/ 0 w 30"/>
                <a:gd name="T7" fmla="*/ 7 h 11"/>
                <a:gd name="T8" fmla="*/ 13 w 30"/>
                <a:gd name="T9" fmla="*/ 9 h 11"/>
                <a:gd name="T10" fmla="*/ 27 w 30"/>
                <a:gd name="T11" fmla="*/ 8 h 11"/>
                <a:gd name="T12" fmla="*/ 27 w 3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7" y="2"/>
                  </a:moveTo>
                  <a:cubicBezTo>
                    <a:pt x="23" y="0"/>
                    <a:pt x="18" y="1"/>
                    <a:pt x="13" y="2"/>
                  </a:cubicBezTo>
                  <a:cubicBezTo>
                    <a:pt x="9" y="2"/>
                    <a:pt x="4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4" y="9"/>
                    <a:pt x="9" y="9"/>
                    <a:pt x="13" y="9"/>
                  </a:cubicBezTo>
                  <a:cubicBezTo>
                    <a:pt x="18" y="10"/>
                    <a:pt x="23" y="11"/>
                    <a:pt x="27" y="8"/>
                  </a:cubicBezTo>
                  <a:cubicBezTo>
                    <a:pt x="30" y="7"/>
                    <a:pt x="30" y="4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xmlns="" id="{BD6F20BB-9BD6-A75E-AA97-5FE581AE63FB}"/>
                </a:ext>
              </a:extLst>
            </p:cNvPr>
            <p:cNvSpPr/>
            <p:nvPr/>
          </p:nvSpPr>
          <p:spPr bwMode="auto">
            <a:xfrm>
              <a:off x="3672" y="407"/>
              <a:ext cx="71" cy="26"/>
            </a:xfrm>
            <a:custGeom>
              <a:avLst/>
              <a:gdLst>
                <a:gd name="T0" fmla="*/ 27 w 30"/>
                <a:gd name="T1" fmla="*/ 1 h 11"/>
                <a:gd name="T2" fmla="*/ 12 w 30"/>
                <a:gd name="T3" fmla="*/ 1 h 11"/>
                <a:gd name="T4" fmla="*/ 6 w 30"/>
                <a:gd name="T5" fmla="*/ 2 h 11"/>
                <a:gd name="T6" fmla="*/ 1 w 30"/>
                <a:gd name="T7" fmla="*/ 4 h 11"/>
                <a:gd name="T8" fmla="*/ 1 w 30"/>
                <a:gd name="T9" fmla="*/ 6 h 11"/>
                <a:gd name="T10" fmla="*/ 6 w 30"/>
                <a:gd name="T11" fmla="*/ 8 h 11"/>
                <a:gd name="T12" fmla="*/ 12 w 30"/>
                <a:gd name="T13" fmla="*/ 9 h 11"/>
                <a:gd name="T14" fmla="*/ 27 w 30"/>
                <a:gd name="T15" fmla="*/ 9 h 11"/>
                <a:gd name="T16" fmla="*/ 27 w 30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27" y="1"/>
                  </a:moveTo>
                  <a:cubicBezTo>
                    <a:pt x="22" y="0"/>
                    <a:pt x="17" y="1"/>
                    <a:pt x="12" y="1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3" y="8"/>
                    <a:pt x="6" y="8"/>
                  </a:cubicBezTo>
                  <a:cubicBezTo>
                    <a:pt x="8" y="9"/>
                    <a:pt x="10" y="9"/>
                    <a:pt x="12" y="9"/>
                  </a:cubicBezTo>
                  <a:cubicBezTo>
                    <a:pt x="17" y="9"/>
                    <a:pt x="22" y="11"/>
                    <a:pt x="27" y="9"/>
                  </a:cubicBezTo>
                  <a:cubicBezTo>
                    <a:pt x="30" y="8"/>
                    <a:pt x="30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xmlns="" id="{5812663F-C68B-0622-4123-665063CB4F28}"/>
                </a:ext>
              </a:extLst>
            </p:cNvPr>
            <p:cNvSpPr/>
            <p:nvPr/>
          </p:nvSpPr>
          <p:spPr bwMode="auto">
            <a:xfrm>
              <a:off x="3791" y="397"/>
              <a:ext cx="94" cy="26"/>
            </a:xfrm>
            <a:custGeom>
              <a:avLst/>
              <a:gdLst>
                <a:gd name="T0" fmla="*/ 37 w 40"/>
                <a:gd name="T1" fmla="*/ 4 h 11"/>
                <a:gd name="T2" fmla="*/ 21 w 40"/>
                <a:gd name="T3" fmla="*/ 0 h 11"/>
                <a:gd name="T4" fmla="*/ 4 w 40"/>
                <a:gd name="T5" fmla="*/ 2 h 11"/>
                <a:gd name="T6" fmla="*/ 4 w 40"/>
                <a:gd name="T7" fmla="*/ 8 h 11"/>
                <a:gd name="T8" fmla="*/ 21 w 40"/>
                <a:gd name="T9" fmla="*/ 9 h 11"/>
                <a:gd name="T10" fmla="*/ 37 w 40"/>
                <a:gd name="T11" fmla="*/ 10 h 11"/>
                <a:gd name="T12" fmla="*/ 37 w 4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7" y="4"/>
                  </a:moveTo>
                  <a:cubicBezTo>
                    <a:pt x="33" y="1"/>
                    <a:pt x="26" y="1"/>
                    <a:pt x="21" y="0"/>
                  </a:cubicBezTo>
                  <a:cubicBezTo>
                    <a:pt x="15" y="0"/>
                    <a:pt x="9" y="1"/>
                    <a:pt x="4" y="2"/>
                  </a:cubicBezTo>
                  <a:cubicBezTo>
                    <a:pt x="0" y="2"/>
                    <a:pt x="1" y="8"/>
                    <a:pt x="4" y="8"/>
                  </a:cubicBezTo>
                  <a:cubicBezTo>
                    <a:pt x="10" y="8"/>
                    <a:pt x="16" y="8"/>
                    <a:pt x="21" y="9"/>
                  </a:cubicBezTo>
                  <a:cubicBezTo>
                    <a:pt x="26" y="9"/>
                    <a:pt x="31" y="11"/>
                    <a:pt x="37" y="10"/>
                  </a:cubicBezTo>
                  <a:cubicBezTo>
                    <a:pt x="40" y="9"/>
                    <a:pt x="40" y="5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xmlns="" id="{9B8E9B49-58AF-648F-9BAA-46C28690A368}"/>
                </a:ext>
              </a:extLst>
            </p:cNvPr>
            <p:cNvSpPr/>
            <p:nvPr/>
          </p:nvSpPr>
          <p:spPr bwMode="auto">
            <a:xfrm>
              <a:off x="3937" y="402"/>
              <a:ext cx="86" cy="26"/>
            </a:xfrm>
            <a:custGeom>
              <a:avLst/>
              <a:gdLst>
                <a:gd name="T0" fmla="*/ 33 w 36"/>
                <a:gd name="T1" fmla="*/ 2 h 11"/>
                <a:gd name="T2" fmla="*/ 19 w 36"/>
                <a:gd name="T3" fmla="*/ 1 h 11"/>
                <a:gd name="T4" fmla="*/ 4 w 36"/>
                <a:gd name="T5" fmla="*/ 4 h 11"/>
                <a:gd name="T6" fmla="*/ 5 w 36"/>
                <a:gd name="T7" fmla="*/ 10 h 11"/>
                <a:gd name="T8" fmla="*/ 20 w 36"/>
                <a:gd name="T9" fmla="*/ 9 h 11"/>
                <a:gd name="T10" fmla="*/ 32 w 36"/>
                <a:gd name="T11" fmla="*/ 9 h 11"/>
                <a:gd name="T12" fmla="*/ 33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2"/>
                  </a:moveTo>
                  <a:cubicBezTo>
                    <a:pt x="29" y="0"/>
                    <a:pt x="24" y="0"/>
                    <a:pt x="19" y="1"/>
                  </a:cubicBezTo>
                  <a:cubicBezTo>
                    <a:pt x="14" y="1"/>
                    <a:pt x="9" y="2"/>
                    <a:pt x="4" y="4"/>
                  </a:cubicBezTo>
                  <a:cubicBezTo>
                    <a:pt x="0" y="5"/>
                    <a:pt x="2" y="11"/>
                    <a:pt x="5" y="10"/>
                  </a:cubicBezTo>
                  <a:cubicBezTo>
                    <a:pt x="10" y="9"/>
                    <a:pt x="15" y="9"/>
                    <a:pt x="20" y="9"/>
                  </a:cubicBezTo>
                  <a:cubicBezTo>
                    <a:pt x="24" y="9"/>
                    <a:pt x="28" y="10"/>
                    <a:pt x="32" y="9"/>
                  </a:cubicBezTo>
                  <a:cubicBezTo>
                    <a:pt x="35" y="8"/>
                    <a:pt x="36" y="4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xmlns="" id="{199C22C6-E24D-0B4C-8951-8194A9049156}"/>
                </a:ext>
              </a:extLst>
            </p:cNvPr>
            <p:cNvSpPr/>
            <p:nvPr/>
          </p:nvSpPr>
          <p:spPr bwMode="auto">
            <a:xfrm>
              <a:off x="4086" y="409"/>
              <a:ext cx="83" cy="29"/>
            </a:xfrm>
            <a:custGeom>
              <a:avLst/>
              <a:gdLst>
                <a:gd name="T0" fmla="*/ 32 w 35"/>
                <a:gd name="T1" fmla="*/ 4 h 12"/>
                <a:gd name="T2" fmla="*/ 16 w 35"/>
                <a:gd name="T3" fmla="*/ 1 h 12"/>
                <a:gd name="T4" fmla="*/ 1 w 35"/>
                <a:gd name="T5" fmla="*/ 3 h 12"/>
                <a:gd name="T6" fmla="*/ 1 w 35"/>
                <a:gd name="T7" fmla="*/ 5 h 12"/>
                <a:gd name="T8" fmla="*/ 14 w 35"/>
                <a:gd name="T9" fmla="*/ 9 h 12"/>
                <a:gd name="T10" fmla="*/ 32 w 35"/>
                <a:gd name="T11" fmla="*/ 10 h 12"/>
                <a:gd name="T12" fmla="*/ 32 w 3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2" y="4"/>
                  </a:moveTo>
                  <a:cubicBezTo>
                    <a:pt x="28" y="1"/>
                    <a:pt x="22" y="2"/>
                    <a:pt x="16" y="1"/>
                  </a:cubicBezTo>
                  <a:cubicBezTo>
                    <a:pt x="11" y="1"/>
                    <a:pt x="5" y="0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4" y="9"/>
                    <a:pt x="9" y="8"/>
                    <a:pt x="14" y="9"/>
                  </a:cubicBezTo>
                  <a:cubicBezTo>
                    <a:pt x="20" y="10"/>
                    <a:pt x="26" y="12"/>
                    <a:pt x="32" y="10"/>
                  </a:cubicBezTo>
                  <a:cubicBezTo>
                    <a:pt x="34" y="9"/>
                    <a:pt x="35" y="5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xmlns="" id="{64BC1B0D-AF79-D62E-05E0-A5CDE0404DCD}"/>
                </a:ext>
              </a:extLst>
            </p:cNvPr>
            <p:cNvSpPr/>
            <p:nvPr/>
          </p:nvSpPr>
          <p:spPr bwMode="auto">
            <a:xfrm>
              <a:off x="4217" y="404"/>
              <a:ext cx="80" cy="22"/>
            </a:xfrm>
            <a:custGeom>
              <a:avLst/>
              <a:gdLst>
                <a:gd name="T0" fmla="*/ 33 w 34"/>
                <a:gd name="T1" fmla="*/ 3 h 9"/>
                <a:gd name="T2" fmla="*/ 19 w 34"/>
                <a:gd name="T3" fmla="*/ 2 h 9"/>
                <a:gd name="T4" fmla="*/ 2 w 34"/>
                <a:gd name="T5" fmla="*/ 3 h 9"/>
                <a:gd name="T6" fmla="*/ 2 w 34"/>
                <a:gd name="T7" fmla="*/ 7 h 9"/>
                <a:gd name="T8" fmla="*/ 19 w 34"/>
                <a:gd name="T9" fmla="*/ 8 h 9"/>
                <a:gd name="T10" fmla="*/ 33 w 34"/>
                <a:gd name="T11" fmla="*/ 7 h 9"/>
                <a:gd name="T12" fmla="*/ 33 w 34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3" y="3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2"/>
                    <a:pt x="8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8"/>
                    <a:pt x="14" y="8"/>
                    <a:pt x="19" y="8"/>
                  </a:cubicBezTo>
                  <a:cubicBezTo>
                    <a:pt x="24" y="9"/>
                    <a:pt x="28" y="9"/>
                    <a:pt x="33" y="7"/>
                  </a:cubicBezTo>
                  <a:cubicBezTo>
                    <a:pt x="34" y="6"/>
                    <a:pt x="34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xmlns="" id="{52131F87-A423-C2A9-B116-28A384DF7184}"/>
                </a:ext>
              </a:extLst>
            </p:cNvPr>
            <p:cNvSpPr/>
            <p:nvPr/>
          </p:nvSpPr>
          <p:spPr bwMode="auto">
            <a:xfrm>
              <a:off x="4340" y="402"/>
              <a:ext cx="92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2 h 11"/>
                <a:gd name="T4" fmla="*/ 4 w 39"/>
                <a:gd name="T5" fmla="*/ 0 h 11"/>
                <a:gd name="T6" fmla="*/ 3 w 39"/>
                <a:gd name="T7" fmla="*/ 6 h 11"/>
                <a:gd name="T8" fmla="*/ 36 w 39"/>
                <a:gd name="T9" fmla="*/ 8 h 11"/>
                <a:gd name="T10" fmla="*/ 36 w 3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1"/>
                    <a:pt x="26" y="2"/>
                    <a:pt x="22" y="2"/>
                  </a:cubicBezTo>
                  <a:cubicBezTo>
                    <a:pt x="16" y="2"/>
                    <a:pt x="10" y="1"/>
                    <a:pt x="4" y="0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3" y="9"/>
                    <a:pt x="26" y="11"/>
                    <a:pt x="36" y="8"/>
                  </a:cubicBezTo>
                  <a:cubicBezTo>
                    <a:pt x="39" y="7"/>
                    <a:pt x="39" y="2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xmlns="" id="{A9625212-22E0-6C53-42E1-1CC3A793515F}"/>
                </a:ext>
              </a:extLst>
            </p:cNvPr>
            <p:cNvSpPr/>
            <p:nvPr/>
          </p:nvSpPr>
          <p:spPr bwMode="auto">
            <a:xfrm>
              <a:off x="4468" y="404"/>
              <a:ext cx="75" cy="24"/>
            </a:xfrm>
            <a:custGeom>
              <a:avLst/>
              <a:gdLst>
                <a:gd name="T0" fmla="*/ 28 w 32"/>
                <a:gd name="T1" fmla="*/ 1 h 10"/>
                <a:gd name="T2" fmla="*/ 15 w 32"/>
                <a:gd name="T3" fmla="*/ 2 h 10"/>
                <a:gd name="T4" fmla="*/ 3 w 32"/>
                <a:gd name="T5" fmla="*/ 4 h 10"/>
                <a:gd name="T6" fmla="*/ 3 w 32"/>
                <a:gd name="T7" fmla="*/ 9 h 10"/>
                <a:gd name="T8" fmla="*/ 29 w 32"/>
                <a:gd name="T9" fmla="*/ 7 h 10"/>
                <a:gd name="T10" fmla="*/ 28 w 32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8" y="1"/>
                  </a:moveTo>
                  <a:cubicBezTo>
                    <a:pt x="24" y="0"/>
                    <a:pt x="20" y="1"/>
                    <a:pt x="15" y="2"/>
                  </a:cubicBezTo>
                  <a:cubicBezTo>
                    <a:pt x="11" y="3"/>
                    <a:pt x="7" y="3"/>
                    <a:pt x="3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11" y="10"/>
                    <a:pt x="21" y="10"/>
                    <a:pt x="29" y="7"/>
                  </a:cubicBezTo>
                  <a:cubicBezTo>
                    <a:pt x="32" y="6"/>
                    <a:pt x="31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xmlns="" id="{38DCBE7B-148C-CD3F-3B94-F206F7695E54}"/>
                </a:ext>
              </a:extLst>
            </p:cNvPr>
            <p:cNvSpPr/>
            <p:nvPr/>
          </p:nvSpPr>
          <p:spPr bwMode="auto">
            <a:xfrm>
              <a:off x="4598" y="407"/>
              <a:ext cx="76" cy="24"/>
            </a:xfrm>
            <a:custGeom>
              <a:avLst/>
              <a:gdLst>
                <a:gd name="T0" fmla="*/ 30 w 32"/>
                <a:gd name="T1" fmla="*/ 2 h 10"/>
                <a:gd name="T2" fmla="*/ 18 w 32"/>
                <a:gd name="T3" fmla="*/ 1 h 10"/>
                <a:gd name="T4" fmla="*/ 4 w 32"/>
                <a:gd name="T5" fmla="*/ 2 h 10"/>
                <a:gd name="T6" fmla="*/ 4 w 32"/>
                <a:gd name="T7" fmla="*/ 8 h 10"/>
                <a:gd name="T8" fmla="*/ 18 w 32"/>
                <a:gd name="T9" fmla="*/ 9 h 10"/>
                <a:gd name="T10" fmla="*/ 30 w 32"/>
                <a:gd name="T11" fmla="*/ 8 h 10"/>
                <a:gd name="T12" fmla="*/ 30 w 32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0" y="2"/>
                  </a:moveTo>
                  <a:cubicBezTo>
                    <a:pt x="26" y="0"/>
                    <a:pt x="22" y="1"/>
                    <a:pt x="18" y="1"/>
                  </a:cubicBezTo>
                  <a:cubicBezTo>
                    <a:pt x="13" y="2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3" y="9"/>
                    <a:pt x="18" y="9"/>
                  </a:cubicBezTo>
                  <a:cubicBezTo>
                    <a:pt x="22" y="9"/>
                    <a:pt x="26" y="10"/>
                    <a:pt x="30" y="8"/>
                  </a:cubicBezTo>
                  <a:cubicBezTo>
                    <a:pt x="32" y="7"/>
                    <a:pt x="32" y="4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xmlns="" id="{37C5A3A3-757D-A1F7-20E4-8C744CD23C18}"/>
                </a:ext>
              </a:extLst>
            </p:cNvPr>
            <p:cNvSpPr/>
            <p:nvPr/>
          </p:nvSpPr>
          <p:spPr bwMode="auto">
            <a:xfrm>
              <a:off x="4723" y="400"/>
              <a:ext cx="86" cy="31"/>
            </a:xfrm>
            <a:custGeom>
              <a:avLst/>
              <a:gdLst>
                <a:gd name="T0" fmla="*/ 31 w 36"/>
                <a:gd name="T1" fmla="*/ 0 h 13"/>
                <a:gd name="T2" fmla="*/ 18 w 36"/>
                <a:gd name="T3" fmla="*/ 3 h 13"/>
                <a:gd name="T4" fmla="*/ 5 w 36"/>
                <a:gd name="T5" fmla="*/ 2 h 13"/>
                <a:gd name="T6" fmla="*/ 3 w 36"/>
                <a:gd name="T7" fmla="*/ 6 h 13"/>
                <a:gd name="T8" fmla="*/ 33 w 36"/>
                <a:gd name="T9" fmla="*/ 7 h 13"/>
                <a:gd name="T10" fmla="*/ 31 w 3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31" y="0"/>
                  </a:moveTo>
                  <a:cubicBezTo>
                    <a:pt x="27" y="1"/>
                    <a:pt x="23" y="3"/>
                    <a:pt x="18" y="3"/>
                  </a:cubicBezTo>
                  <a:cubicBezTo>
                    <a:pt x="14" y="3"/>
                    <a:pt x="9" y="3"/>
                    <a:pt x="5" y="2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11" y="10"/>
                    <a:pt x="25" y="13"/>
                    <a:pt x="33" y="7"/>
                  </a:cubicBezTo>
                  <a:cubicBezTo>
                    <a:pt x="36" y="5"/>
                    <a:pt x="35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52" name="PA_图片 3">
            <a:extLst>
              <a:ext uri="{FF2B5EF4-FFF2-40B4-BE49-F238E27FC236}">
                <a16:creationId xmlns:a16="http://schemas.microsoft.com/office/drawing/2014/main" xmlns="" id="{01397787-9E6F-EBF7-6175-8C61127E0D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9" y="2254100"/>
            <a:ext cx="2405394" cy="23497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4F79CFA-BAFB-4B37-13BD-F31DD47FD787}"/>
              </a:ext>
            </a:extLst>
          </p:cNvPr>
          <p:cNvSpPr txBox="1"/>
          <p:nvPr/>
        </p:nvSpPr>
        <p:spPr>
          <a:xfrm>
            <a:off x="4127546" y="1748818"/>
            <a:ext cx="7138401" cy="872034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14F46FF-5DB8-82DF-91C4-386D2B51E6D9}"/>
              </a:ext>
            </a:extLst>
          </p:cNvPr>
          <p:cNvSpPr txBox="1"/>
          <p:nvPr/>
        </p:nvSpPr>
        <p:spPr>
          <a:xfrm>
            <a:off x="3431605" y="4717357"/>
            <a:ext cx="8407821" cy="1703030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,…;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đòi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grpSp>
        <p:nvGrpSpPr>
          <p:cNvPr id="55" name="组合 7">
            <a:extLst>
              <a:ext uri="{FF2B5EF4-FFF2-40B4-BE49-F238E27FC236}">
                <a16:creationId xmlns:a16="http://schemas.microsoft.com/office/drawing/2014/main" xmlns="" id="{F89C765B-763F-6D42-D07A-DD0A502E0330}"/>
              </a:ext>
            </a:extLst>
          </p:cNvPr>
          <p:cNvGrpSpPr/>
          <p:nvPr/>
        </p:nvGrpSpPr>
        <p:grpSpPr>
          <a:xfrm flipH="1">
            <a:off x="2766422" y="1637211"/>
            <a:ext cx="1337353" cy="1064432"/>
            <a:chOff x="5699425" y="1908680"/>
            <a:chExt cx="1524799" cy="1222744"/>
          </a:xfrm>
        </p:grpSpPr>
        <p:pic>
          <p:nvPicPr>
            <p:cNvPr id="56" name="图片 4">
              <a:extLst>
                <a:ext uri="{FF2B5EF4-FFF2-40B4-BE49-F238E27FC236}">
                  <a16:creationId xmlns:a16="http://schemas.microsoft.com/office/drawing/2014/main" xmlns="" id="{0829CAF6-C2C6-9550-2AE2-EB4DF1B25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850453" y="1757652"/>
              <a:ext cx="1222744" cy="1524799"/>
            </a:xfrm>
            <a:prstGeom prst="rect">
              <a:avLst/>
            </a:prstGeom>
          </p:spPr>
        </p:pic>
        <p:sp>
          <p:nvSpPr>
            <p:cNvPr id="57" name="文本框 1">
              <a:extLst>
                <a:ext uri="{FF2B5EF4-FFF2-40B4-BE49-F238E27FC236}">
                  <a16:creationId xmlns:a16="http://schemas.microsoft.com/office/drawing/2014/main" xmlns="" id="{69F5B366-41DB-5F1C-55FC-6789618E77E1}"/>
                </a:ext>
              </a:extLst>
            </p:cNvPr>
            <p:cNvSpPr txBox="1"/>
            <p:nvPr/>
          </p:nvSpPr>
          <p:spPr>
            <a:xfrm>
              <a:off x="5898476" y="2196885"/>
              <a:ext cx="943166" cy="81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01</a:t>
              </a:r>
              <a:endParaRPr lang="zh-CN" altLang="en-US" sz="40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8">
            <a:extLst>
              <a:ext uri="{FF2B5EF4-FFF2-40B4-BE49-F238E27FC236}">
                <a16:creationId xmlns:a16="http://schemas.microsoft.com/office/drawing/2014/main" xmlns="" id="{7F3004D6-ED24-31D1-5A9E-E8A91F9C9A14}"/>
              </a:ext>
            </a:extLst>
          </p:cNvPr>
          <p:cNvGrpSpPr/>
          <p:nvPr/>
        </p:nvGrpSpPr>
        <p:grpSpPr>
          <a:xfrm flipH="1">
            <a:off x="2961535" y="3143419"/>
            <a:ext cx="1191007" cy="902397"/>
            <a:chOff x="5136766" y="3475184"/>
            <a:chExt cx="1125317" cy="902397"/>
          </a:xfrm>
        </p:grpSpPr>
        <p:pic>
          <p:nvPicPr>
            <p:cNvPr id="59" name="图片 6">
              <a:extLst>
                <a:ext uri="{FF2B5EF4-FFF2-40B4-BE49-F238E27FC236}">
                  <a16:creationId xmlns:a16="http://schemas.microsoft.com/office/drawing/2014/main" xmlns="" id="{DE00C129-C9D7-40B3-D2E7-B238DB96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31147">
              <a:off x="5248226" y="3363724"/>
              <a:ext cx="902397" cy="1125317"/>
            </a:xfrm>
            <a:prstGeom prst="rect">
              <a:avLst/>
            </a:prstGeom>
          </p:spPr>
        </p:pic>
        <p:sp>
          <p:nvSpPr>
            <p:cNvPr id="60" name="文本框 9">
              <a:extLst>
                <a:ext uri="{FF2B5EF4-FFF2-40B4-BE49-F238E27FC236}">
                  <a16:creationId xmlns:a16="http://schemas.microsoft.com/office/drawing/2014/main" xmlns="" id="{74C02807-78F1-00A6-EFEC-44E7F2BC0380}"/>
                </a:ext>
              </a:extLst>
            </p:cNvPr>
            <p:cNvSpPr txBox="1"/>
            <p:nvPr/>
          </p:nvSpPr>
          <p:spPr>
            <a:xfrm>
              <a:off x="5147077" y="3726646"/>
              <a:ext cx="814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02</a:t>
              </a:r>
              <a:endParaRPr lang="zh-CN" altLang="en-US" sz="32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组合 16">
            <a:extLst>
              <a:ext uri="{FF2B5EF4-FFF2-40B4-BE49-F238E27FC236}">
                <a16:creationId xmlns:a16="http://schemas.microsoft.com/office/drawing/2014/main" xmlns="" id="{7DC5DE1A-2F4D-6744-7EB6-4BB693868A5D}"/>
              </a:ext>
            </a:extLst>
          </p:cNvPr>
          <p:cNvGrpSpPr/>
          <p:nvPr/>
        </p:nvGrpSpPr>
        <p:grpSpPr>
          <a:xfrm flipH="1">
            <a:off x="2288887" y="4374476"/>
            <a:ext cx="1146213" cy="1125317"/>
            <a:chOff x="6074099" y="4399191"/>
            <a:chExt cx="1082994" cy="1125317"/>
          </a:xfrm>
        </p:grpSpPr>
        <p:pic>
          <p:nvPicPr>
            <p:cNvPr id="62" name="图片 5">
              <a:extLst>
                <a:ext uri="{FF2B5EF4-FFF2-40B4-BE49-F238E27FC236}">
                  <a16:creationId xmlns:a16="http://schemas.microsoft.com/office/drawing/2014/main" xmlns="" id="{38305067-4CC3-3E47-52BE-E90FE3B39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91606">
              <a:off x="6254696" y="4399191"/>
              <a:ext cx="902397" cy="1125317"/>
            </a:xfrm>
            <a:prstGeom prst="rect">
              <a:avLst/>
            </a:prstGeom>
          </p:spPr>
        </p:pic>
        <p:sp>
          <p:nvSpPr>
            <p:cNvPr id="63" name="文本框 10">
              <a:extLst>
                <a:ext uri="{FF2B5EF4-FFF2-40B4-BE49-F238E27FC236}">
                  <a16:creationId xmlns:a16="http://schemas.microsoft.com/office/drawing/2014/main" xmlns="" id="{06B130A9-43DC-FBCD-98DC-1FD7A34BD4C5}"/>
                </a:ext>
              </a:extLst>
            </p:cNvPr>
            <p:cNvSpPr txBox="1"/>
            <p:nvPr/>
          </p:nvSpPr>
          <p:spPr>
            <a:xfrm>
              <a:off x="6074099" y="4762593"/>
              <a:ext cx="814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03</a:t>
              </a:r>
              <a:endParaRPr lang="zh-CN" altLang="en-US" sz="32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1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000">
        <p:circle/>
      </p:transition>
    </mc:Choice>
    <mc:Fallback xmlns="">
      <p:transition spd="slow"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2E3C1FE-14D5-ED2C-E11A-5B4CB35DC5C0}"/>
              </a:ext>
            </a:extLst>
          </p:cNvPr>
          <p:cNvSpPr txBox="1">
            <a:spLocks/>
          </p:cNvSpPr>
          <p:nvPr/>
        </p:nvSpPr>
        <p:spPr>
          <a:xfrm>
            <a:off x="8049268" y="3119465"/>
            <a:ext cx="3616524" cy="2667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nòi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F0BAD4-3F81-306E-859D-1B47B62BF490}"/>
              </a:ext>
            </a:extLst>
          </p:cNvPr>
          <p:cNvSpPr txBox="1"/>
          <p:nvPr/>
        </p:nvSpPr>
        <p:spPr>
          <a:xfrm>
            <a:off x="4971088" y="430380"/>
            <a:ext cx="2929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TỔNG KẾT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F9AA2EF-E603-98F6-B8B7-5A3CAA1C00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38747" y="180351"/>
            <a:ext cx="3876481" cy="957915"/>
            <a:chOff x="2403" y="187"/>
            <a:chExt cx="3090" cy="808"/>
          </a:xfrm>
          <a:solidFill>
            <a:srgbClr val="1F120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59C057A9-F47E-D07A-BF7D-F83012F36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" y="187"/>
              <a:ext cx="3090" cy="808"/>
            </a:xfrm>
            <a:custGeom>
              <a:avLst/>
              <a:gdLst>
                <a:gd name="T0" fmla="*/ 1235 w 1305"/>
                <a:gd name="T1" fmla="*/ 116 h 339"/>
                <a:gd name="T2" fmla="*/ 1299 w 1305"/>
                <a:gd name="T3" fmla="*/ 11 h 339"/>
                <a:gd name="T4" fmla="*/ 868 w 1305"/>
                <a:gd name="T5" fmla="*/ 14 h 339"/>
                <a:gd name="T6" fmla="*/ 862 w 1305"/>
                <a:gd name="T7" fmla="*/ 70 h 339"/>
                <a:gd name="T8" fmla="*/ 408 w 1305"/>
                <a:gd name="T9" fmla="*/ 31 h 339"/>
                <a:gd name="T10" fmla="*/ 1 w 1305"/>
                <a:gd name="T11" fmla="*/ 36 h 339"/>
                <a:gd name="T12" fmla="*/ 20 w 1305"/>
                <a:gd name="T13" fmla="*/ 231 h 339"/>
                <a:gd name="T14" fmla="*/ 174 w 1305"/>
                <a:gd name="T15" fmla="*/ 250 h 339"/>
                <a:gd name="T16" fmla="*/ 61 w 1305"/>
                <a:gd name="T17" fmla="*/ 177 h 339"/>
                <a:gd name="T18" fmla="*/ 45 w 1305"/>
                <a:gd name="T19" fmla="*/ 90 h 339"/>
                <a:gd name="T20" fmla="*/ 44 w 1305"/>
                <a:gd name="T21" fmla="*/ 40 h 339"/>
                <a:gd name="T22" fmla="*/ 14 w 1305"/>
                <a:gd name="T23" fmla="*/ 37 h 339"/>
                <a:gd name="T24" fmla="*/ 189 w 1305"/>
                <a:gd name="T25" fmla="*/ 89 h 339"/>
                <a:gd name="T26" fmla="*/ 199 w 1305"/>
                <a:gd name="T27" fmla="*/ 335 h 339"/>
                <a:gd name="T28" fmla="*/ 778 w 1305"/>
                <a:gd name="T29" fmla="*/ 327 h 339"/>
                <a:gd name="T30" fmla="*/ 1061 w 1305"/>
                <a:gd name="T31" fmla="*/ 273 h 339"/>
                <a:gd name="T32" fmla="*/ 1076 w 1305"/>
                <a:gd name="T33" fmla="*/ 231 h 339"/>
                <a:gd name="T34" fmla="*/ 1299 w 1305"/>
                <a:gd name="T35" fmla="*/ 209 h 339"/>
                <a:gd name="T36" fmla="*/ 909 w 1305"/>
                <a:gd name="T37" fmla="*/ 71 h 339"/>
                <a:gd name="T38" fmla="*/ 925 w 1305"/>
                <a:gd name="T39" fmla="*/ 71 h 339"/>
                <a:gd name="T40" fmla="*/ 886 w 1305"/>
                <a:gd name="T41" fmla="*/ 30 h 339"/>
                <a:gd name="T42" fmla="*/ 870 w 1305"/>
                <a:gd name="T43" fmla="*/ 25 h 339"/>
                <a:gd name="T44" fmla="*/ 869 w 1305"/>
                <a:gd name="T45" fmla="*/ 70 h 339"/>
                <a:gd name="T46" fmla="*/ 399 w 1305"/>
                <a:gd name="T47" fmla="*/ 56 h 339"/>
                <a:gd name="T48" fmla="*/ 382 w 1305"/>
                <a:gd name="T49" fmla="*/ 47 h 339"/>
                <a:gd name="T50" fmla="*/ 382 w 1305"/>
                <a:gd name="T51" fmla="*/ 47 h 339"/>
                <a:gd name="T52" fmla="*/ 349 w 1305"/>
                <a:gd name="T53" fmla="*/ 70 h 339"/>
                <a:gd name="T54" fmla="*/ 325 w 1305"/>
                <a:gd name="T55" fmla="*/ 63 h 339"/>
                <a:gd name="T56" fmla="*/ 325 w 1305"/>
                <a:gd name="T57" fmla="*/ 76 h 339"/>
                <a:gd name="T58" fmla="*/ 318 w 1305"/>
                <a:gd name="T59" fmla="*/ 76 h 339"/>
                <a:gd name="T60" fmla="*/ 298 w 1305"/>
                <a:gd name="T61" fmla="*/ 70 h 339"/>
                <a:gd name="T62" fmla="*/ 1049 w 1305"/>
                <a:gd name="T63" fmla="*/ 289 h 339"/>
                <a:gd name="T64" fmla="*/ 1042 w 1305"/>
                <a:gd name="T65" fmla="*/ 297 h 339"/>
                <a:gd name="T66" fmla="*/ 762 w 1305"/>
                <a:gd name="T67" fmla="*/ 315 h 339"/>
                <a:gd name="T68" fmla="*/ 192 w 1305"/>
                <a:gd name="T69" fmla="*/ 310 h 339"/>
                <a:gd name="T70" fmla="*/ 213 w 1305"/>
                <a:gd name="T71" fmla="*/ 302 h 339"/>
                <a:gd name="T72" fmla="*/ 192 w 1305"/>
                <a:gd name="T73" fmla="*/ 236 h 339"/>
                <a:gd name="T74" fmla="*/ 223 w 1305"/>
                <a:gd name="T75" fmla="*/ 111 h 339"/>
                <a:gd name="T76" fmla="*/ 196 w 1305"/>
                <a:gd name="T77" fmla="*/ 104 h 339"/>
                <a:gd name="T78" fmla="*/ 1036 w 1305"/>
                <a:gd name="T79" fmla="*/ 88 h 339"/>
                <a:gd name="T80" fmla="*/ 1043 w 1305"/>
                <a:gd name="T81" fmla="*/ 99 h 339"/>
                <a:gd name="T82" fmla="*/ 1049 w 1305"/>
                <a:gd name="T83" fmla="*/ 289 h 339"/>
                <a:gd name="T84" fmla="*/ 947 w 1305"/>
                <a:gd name="T85" fmla="*/ 72 h 339"/>
                <a:gd name="T86" fmla="*/ 952 w 1305"/>
                <a:gd name="T87" fmla="*/ 62 h 339"/>
                <a:gd name="T88" fmla="*/ 968 w 1305"/>
                <a:gd name="T89" fmla="*/ 72 h 339"/>
                <a:gd name="T90" fmla="*/ 1004 w 1305"/>
                <a:gd name="T91" fmla="*/ 73 h 339"/>
                <a:gd name="T92" fmla="*/ 1176 w 1305"/>
                <a:gd name="T93" fmla="*/ 209 h 339"/>
                <a:gd name="T94" fmla="*/ 1059 w 1305"/>
                <a:gd name="T95" fmla="*/ 210 h 339"/>
                <a:gd name="T96" fmla="*/ 1071 w 1305"/>
                <a:gd name="T97" fmla="*/ 206 h 339"/>
                <a:gd name="T98" fmla="*/ 1044 w 1305"/>
                <a:gd name="T99" fmla="*/ 78 h 339"/>
                <a:gd name="T100" fmla="*/ 972 w 1305"/>
                <a:gd name="T101" fmla="*/ 44 h 339"/>
                <a:gd name="T102" fmla="*/ 949 w 1305"/>
                <a:gd name="T103" fmla="*/ 41 h 339"/>
                <a:gd name="T104" fmla="*/ 1232 w 1305"/>
                <a:gd name="T105" fmla="*/ 99 h 339"/>
                <a:gd name="T106" fmla="*/ 1269 w 1305"/>
                <a:gd name="T107" fmla="*/ 185 h 339"/>
                <a:gd name="T108" fmla="*/ 1280 w 1305"/>
                <a:gd name="T109" fmla="*/ 18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5" h="339">
                  <a:moveTo>
                    <a:pt x="1303" y="200"/>
                  </a:moveTo>
                  <a:cubicBezTo>
                    <a:pt x="1293" y="186"/>
                    <a:pt x="1281" y="173"/>
                    <a:pt x="1269" y="160"/>
                  </a:cubicBezTo>
                  <a:cubicBezTo>
                    <a:pt x="1263" y="152"/>
                    <a:pt x="1256" y="145"/>
                    <a:pt x="1250" y="138"/>
                  </a:cubicBezTo>
                  <a:cubicBezTo>
                    <a:pt x="1244" y="132"/>
                    <a:pt x="1233" y="124"/>
                    <a:pt x="1235" y="116"/>
                  </a:cubicBezTo>
                  <a:cubicBezTo>
                    <a:pt x="1236" y="109"/>
                    <a:pt x="1245" y="99"/>
                    <a:pt x="1249" y="93"/>
                  </a:cubicBezTo>
                  <a:cubicBezTo>
                    <a:pt x="1254" y="85"/>
                    <a:pt x="1260" y="77"/>
                    <a:pt x="1265" y="68"/>
                  </a:cubicBezTo>
                  <a:cubicBezTo>
                    <a:pt x="1276" y="50"/>
                    <a:pt x="1287" y="32"/>
                    <a:pt x="1298" y="14"/>
                  </a:cubicBezTo>
                  <a:cubicBezTo>
                    <a:pt x="1299" y="13"/>
                    <a:pt x="1299" y="12"/>
                    <a:pt x="1299" y="11"/>
                  </a:cubicBezTo>
                  <a:cubicBezTo>
                    <a:pt x="1303" y="8"/>
                    <a:pt x="1300" y="0"/>
                    <a:pt x="1294" y="1"/>
                  </a:cubicBezTo>
                  <a:cubicBezTo>
                    <a:pt x="1154" y="22"/>
                    <a:pt x="1012" y="26"/>
                    <a:pt x="872" y="13"/>
                  </a:cubicBezTo>
                  <a:cubicBezTo>
                    <a:pt x="870" y="13"/>
                    <a:pt x="869" y="14"/>
                    <a:pt x="868" y="15"/>
                  </a:cubicBezTo>
                  <a:cubicBezTo>
                    <a:pt x="868" y="15"/>
                    <a:pt x="868" y="14"/>
                    <a:pt x="868" y="14"/>
                  </a:cubicBezTo>
                  <a:cubicBezTo>
                    <a:pt x="867" y="11"/>
                    <a:pt x="862" y="12"/>
                    <a:pt x="862" y="15"/>
                  </a:cubicBezTo>
                  <a:cubicBezTo>
                    <a:pt x="861" y="24"/>
                    <a:pt x="862" y="34"/>
                    <a:pt x="862" y="44"/>
                  </a:cubicBezTo>
                  <a:cubicBezTo>
                    <a:pt x="862" y="52"/>
                    <a:pt x="860" y="61"/>
                    <a:pt x="862" y="69"/>
                  </a:cubicBezTo>
                  <a:cubicBezTo>
                    <a:pt x="862" y="70"/>
                    <a:pt x="862" y="70"/>
                    <a:pt x="862" y="70"/>
                  </a:cubicBezTo>
                  <a:cubicBezTo>
                    <a:pt x="710" y="68"/>
                    <a:pt x="559" y="69"/>
                    <a:pt x="407" y="73"/>
                  </a:cubicBezTo>
                  <a:cubicBezTo>
                    <a:pt x="408" y="68"/>
                    <a:pt x="408" y="62"/>
                    <a:pt x="409" y="57"/>
                  </a:cubicBezTo>
                  <a:cubicBezTo>
                    <a:pt x="409" y="49"/>
                    <a:pt x="410" y="41"/>
                    <a:pt x="409" y="33"/>
                  </a:cubicBezTo>
                  <a:cubicBezTo>
                    <a:pt x="409" y="32"/>
                    <a:pt x="409" y="31"/>
                    <a:pt x="408" y="31"/>
                  </a:cubicBezTo>
                  <a:cubicBezTo>
                    <a:pt x="407" y="30"/>
                    <a:pt x="406" y="29"/>
                    <a:pt x="404" y="29"/>
                  </a:cubicBezTo>
                  <a:cubicBezTo>
                    <a:pt x="338" y="26"/>
                    <a:pt x="272" y="26"/>
                    <a:pt x="206" y="26"/>
                  </a:cubicBezTo>
                  <a:cubicBezTo>
                    <a:pt x="141" y="26"/>
                    <a:pt x="74" y="24"/>
                    <a:pt x="9" y="30"/>
                  </a:cubicBezTo>
                  <a:cubicBezTo>
                    <a:pt x="6" y="27"/>
                    <a:pt x="0" y="31"/>
                    <a:pt x="1" y="36"/>
                  </a:cubicBezTo>
                  <a:cubicBezTo>
                    <a:pt x="10" y="71"/>
                    <a:pt x="38" y="103"/>
                    <a:pt x="63" y="128"/>
                  </a:cubicBezTo>
                  <a:cubicBezTo>
                    <a:pt x="73" y="138"/>
                    <a:pt x="73" y="139"/>
                    <a:pt x="65" y="151"/>
                  </a:cubicBezTo>
                  <a:cubicBezTo>
                    <a:pt x="59" y="159"/>
                    <a:pt x="53" y="167"/>
                    <a:pt x="48" y="176"/>
                  </a:cubicBezTo>
                  <a:cubicBezTo>
                    <a:pt x="37" y="193"/>
                    <a:pt x="26" y="211"/>
                    <a:pt x="20" y="231"/>
                  </a:cubicBezTo>
                  <a:cubicBezTo>
                    <a:pt x="19" y="234"/>
                    <a:pt x="22" y="236"/>
                    <a:pt x="24" y="235"/>
                  </a:cubicBezTo>
                  <a:cubicBezTo>
                    <a:pt x="24" y="237"/>
                    <a:pt x="24" y="239"/>
                    <a:pt x="27" y="239"/>
                  </a:cubicBezTo>
                  <a:cubicBezTo>
                    <a:pt x="50" y="243"/>
                    <a:pt x="74" y="244"/>
                    <a:pt x="98" y="246"/>
                  </a:cubicBezTo>
                  <a:cubicBezTo>
                    <a:pt x="123" y="248"/>
                    <a:pt x="149" y="252"/>
                    <a:pt x="174" y="250"/>
                  </a:cubicBezTo>
                  <a:cubicBezTo>
                    <a:pt x="179" y="249"/>
                    <a:pt x="181" y="242"/>
                    <a:pt x="176" y="241"/>
                  </a:cubicBezTo>
                  <a:cubicBezTo>
                    <a:pt x="152" y="236"/>
                    <a:pt x="128" y="236"/>
                    <a:pt x="104" y="235"/>
                  </a:cubicBezTo>
                  <a:cubicBezTo>
                    <a:pt x="79" y="233"/>
                    <a:pt x="53" y="231"/>
                    <a:pt x="28" y="232"/>
                  </a:cubicBezTo>
                  <a:cubicBezTo>
                    <a:pt x="40" y="214"/>
                    <a:pt x="50" y="195"/>
                    <a:pt x="61" y="177"/>
                  </a:cubicBezTo>
                  <a:cubicBezTo>
                    <a:pt x="68" y="167"/>
                    <a:pt x="77" y="157"/>
                    <a:pt x="83" y="147"/>
                  </a:cubicBezTo>
                  <a:cubicBezTo>
                    <a:pt x="86" y="142"/>
                    <a:pt x="87" y="139"/>
                    <a:pt x="84" y="133"/>
                  </a:cubicBezTo>
                  <a:cubicBezTo>
                    <a:pt x="81" y="126"/>
                    <a:pt x="73" y="121"/>
                    <a:pt x="67" y="115"/>
                  </a:cubicBezTo>
                  <a:cubicBezTo>
                    <a:pt x="60" y="107"/>
                    <a:pt x="52" y="99"/>
                    <a:pt x="45" y="90"/>
                  </a:cubicBezTo>
                  <a:cubicBezTo>
                    <a:pt x="35" y="77"/>
                    <a:pt x="27" y="62"/>
                    <a:pt x="19" y="48"/>
                  </a:cubicBezTo>
                  <a:cubicBezTo>
                    <a:pt x="23" y="48"/>
                    <a:pt x="27" y="48"/>
                    <a:pt x="31" y="48"/>
                  </a:cubicBezTo>
                  <a:cubicBezTo>
                    <a:pt x="35" y="48"/>
                    <a:pt x="40" y="49"/>
                    <a:pt x="44" y="47"/>
                  </a:cubicBezTo>
                  <a:cubicBezTo>
                    <a:pt x="48" y="46"/>
                    <a:pt x="48" y="42"/>
                    <a:pt x="44" y="40"/>
                  </a:cubicBezTo>
                  <a:cubicBezTo>
                    <a:pt x="40" y="39"/>
                    <a:pt x="35" y="39"/>
                    <a:pt x="31" y="40"/>
                  </a:cubicBezTo>
                  <a:cubicBezTo>
                    <a:pt x="26" y="40"/>
                    <a:pt x="21" y="40"/>
                    <a:pt x="17" y="40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39"/>
                    <a:pt x="14" y="38"/>
                    <a:pt x="14" y="37"/>
                  </a:cubicBezTo>
                  <a:cubicBezTo>
                    <a:pt x="78" y="39"/>
                    <a:pt x="142" y="36"/>
                    <a:pt x="206" y="36"/>
                  </a:cubicBezTo>
                  <a:cubicBezTo>
                    <a:pt x="263" y="36"/>
                    <a:pt x="320" y="37"/>
                    <a:pt x="377" y="38"/>
                  </a:cubicBezTo>
                  <a:cubicBezTo>
                    <a:pt x="317" y="58"/>
                    <a:pt x="254" y="69"/>
                    <a:pt x="191" y="81"/>
                  </a:cubicBezTo>
                  <a:cubicBezTo>
                    <a:pt x="187" y="81"/>
                    <a:pt x="187" y="86"/>
                    <a:pt x="189" y="89"/>
                  </a:cubicBezTo>
                  <a:cubicBezTo>
                    <a:pt x="188" y="90"/>
                    <a:pt x="187" y="91"/>
                    <a:pt x="187" y="93"/>
                  </a:cubicBezTo>
                  <a:cubicBezTo>
                    <a:pt x="183" y="143"/>
                    <a:pt x="182" y="192"/>
                    <a:pt x="180" y="242"/>
                  </a:cubicBezTo>
                  <a:cubicBezTo>
                    <a:pt x="179" y="263"/>
                    <a:pt x="177" y="284"/>
                    <a:pt x="178" y="304"/>
                  </a:cubicBezTo>
                  <a:cubicBezTo>
                    <a:pt x="179" y="318"/>
                    <a:pt x="185" y="330"/>
                    <a:pt x="199" y="335"/>
                  </a:cubicBezTo>
                  <a:cubicBezTo>
                    <a:pt x="217" y="339"/>
                    <a:pt x="238" y="336"/>
                    <a:pt x="255" y="336"/>
                  </a:cubicBezTo>
                  <a:cubicBezTo>
                    <a:pt x="282" y="335"/>
                    <a:pt x="309" y="335"/>
                    <a:pt x="335" y="335"/>
                  </a:cubicBezTo>
                  <a:cubicBezTo>
                    <a:pt x="384" y="334"/>
                    <a:pt x="433" y="333"/>
                    <a:pt x="482" y="333"/>
                  </a:cubicBezTo>
                  <a:cubicBezTo>
                    <a:pt x="581" y="331"/>
                    <a:pt x="679" y="329"/>
                    <a:pt x="778" y="327"/>
                  </a:cubicBezTo>
                  <a:cubicBezTo>
                    <a:pt x="828" y="326"/>
                    <a:pt x="878" y="324"/>
                    <a:pt x="928" y="323"/>
                  </a:cubicBezTo>
                  <a:cubicBezTo>
                    <a:pt x="950" y="322"/>
                    <a:pt x="972" y="322"/>
                    <a:pt x="995" y="321"/>
                  </a:cubicBezTo>
                  <a:cubicBezTo>
                    <a:pt x="1011" y="321"/>
                    <a:pt x="1036" y="325"/>
                    <a:pt x="1051" y="315"/>
                  </a:cubicBezTo>
                  <a:cubicBezTo>
                    <a:pt x="1064" y="305"/>
                    <a:pt x="1061" y="287"/>
                    <a:pt x="1061" y="273"/>
                  </a:cubicBezTo>
                  <a:cubicBezTo>
                    <a:pt x="1060" y="259"/>
                    <a:pt x="1060" y="245"/>
                    <a:pt x="1059" y="232"/>
                  </a:cubicBezTo>
                  <a:cubicBezTo>
                    <a:pt x="1061" y="232"/>
                    <a:pt x="1063" y="232"/>
                    <a:pt x="1065" y="232"/>
                  </a:cubicBezTo>
                  <a:cubicBezTo>
                    <a:pt x="1068" y="233"/>
                    <a:pt x="1072" y="234"/>
                    <a:pt x="1074" y="233"/>
                  </a:cubicBezTo>
                  <a:cubicBezTo>
                    <a:pt x="1075" y="232"/>
                    <a:pt x="1076" y="232"/>
                    <a:pt x="1076" y="231"/>
                  </a:cubicBezTo>
                  <a:cubicBezTo>
                    <a:pt x="1090" y="231"/>
                    <a:pt x="1104" y="229"/>
                    <a:pt x="1118" y="227"/>
                  </a:cubicBezTo>
                  <a:cubicBezTo>
                    <a:pt x="1138" y="225"/>
                    <a:pt x="1159" y="223"/>
                    <a:pt x="1180" y="221"/>
                  </a:cubicBezTo>
                  <a:cubicBezTo>
                    <a:pt x="1199" y="219"/>
                    <a:pt x="1219" y="217"/>
                    <a:pt x="1239" y="215"/>
                  </a:cubicBezTo>
                  <a:cubicBezTo>
                    <a:pt x="1258" y="213"/>
                    <a:pt x="1280" y="214"/>
                    <a:pt x="1299" y="209"/>
                  </a:cubicBezTo>
                  <a:cubicBezTo>
                    <a:pt x="1301" y="208"/>
                    <a:pt x="1302" y="206"/>
                    <a:pt x="1302" y="204"/>
                  </a:cubicBezTo>
                  <a:cubicBezTo>
                    <a:pt x="1304" y="204"/>
                    <a:pt x="1305" y="202"/>
                    <a:pt x="1303" y="200"/>
                  </a:cubicBezTo>
                  <a:close/>
                  <a:moveTo>
                    <a:pt x="925" y="71"/>
                  </a:moveTo>
                  <a:cubicBezTo>
                    <a:pt x="919" y="71"/>
                    <a:pt x="914" y="71"/>
                    <a:pt x="909" y="71"/>
                  </a:cubicBezTo>
                  <a:cubicBezTo>
                    <a:pt x="908" y="66"/>
                    <a:pt x="907" y="60"/>
                    <a:pt x="906" y="55"/>
                  </a:cubicBezTo>
                  <a:cubicBezTo>
                    <a:pt x="905" y="49"/>
                    <a:pt x="905" y="43"/>
                    <a:pt x="904" y="37"/>
                  </a:cubicBezTo>
                  <a:cubicBezTo>
                    <a:pt x="910" y="39"/>
                    <a:pt x="916" y="41"/>
                    <a:pt x="922" y="43"/>
                  </a:cubicBezTo>
                  <a:cubicBezTo>
                    <a:pt x="920" y="52"/>
                    <a:pt x="920" y="63"/>
                    <a:pt x="925" y="71"/>
                  </a:cubicBezTo>
                  <a:close/>
                  <a:moveTo>
                    <a:pt x="900" y="35"/>
                  </a:moveTo>
                  <a:cubicBezTo>
                    <a:pt x="899" y="46"/>
                    <a:pt x="898" y="60"/>
                    <a:pt x="901" y="71"/>
                  </a:cubicBezTo>
                  <a:cubicBezTo>
                    <a:pt x="897" y="71"/>
                    <a:pt x="894" y="71"/>
                    <a:pt x="890" y="71"/>
                  </a:cubicBezTo>
                  <a:cubicBezTo>
                    <a:pt x="889" y="57"/>
                    <a:pt x="886" y="44"/>
                    <a:pt x="886" y="30"/>
                  </a:cubicBezTo>
                  <a:cubicBezTo>
                    <a:pt x="890" y="32"/>
                    <a:pt x="895" y="34"/>
                    <a:pt x="900" y="35"/>
                  </a:cubicBezTo>
                  <a:close/>
                  <a:moveTo>
                    <a:pt x="869" y="69"/>
                  </a:moveTo>
                  <a:cubicBezTo>
                    <a:pt x="873" y="61"/>
                    <a:pt x="872" y="51"/>
                    <a:pt x="872" y="42"/>
                  </a:cubicBezTo>
                  <a:cubicBezTo>
                    <a:pt x="872" y="36"/>
                    <a:pt x="871" y="30"/>
                    <a:pt x="870" y="25"/>
                  </a:cubicBezTo>
                  <a:cubicBezTo>
                    <a:pt x="870" y="25"/>
                    <a:pt x="870" y="25"/>
                    <a:pt x="870" y="25"/>
                  </a:cubicBezTo>
                  <a:cubicBezTo>
                    <a:pt x="874" y="26"/>
                    <a:pt x="877" y="27"/>
                    <a:pt x="880" y="28"/>
                  </a:cubicBezTo>
                  <a:cubicBezTo>
                    <a:pt x="879" y="42"/>
                    <a:pt x="878" y="57"/>
                    <a:pt x="882" y="71"/>
                  </a:cubicBezTo>
                  <a:cubicBezTo>
                    <a:pt x="878" y="71"/>
                    <a:pt x="873" y="70"/>
                    <a:pt x="869" y="70"/>
                  </a:cubicBezTo>
                  <a:cubicBezTo>
                    <a:pt x="869" y="70"/>
                    <a:pt x="869" y="70"/>
                    <a:pt x="869" y="69"/>
                  </a:cubicBezTo>
                  <a:close/>
                  <a:moveTo>
                    <a:pt x="388" y="45"/>
                  </a:moveTo>
                  <a:cubicBezTo>
                    <a:pt x="392" y="43"/>
                    <a:pt x="397" y="42"/>
                    <a:pt x="402" y="40"/>
                  </a:cubicBezTo>
                  <a:cubicBezTo>
                    <a:pt x="401" y="45"/>
                    <a:pt x="400" y="51"/>
                    <a:pt x="399" y="56"/>
                  </a:cubicBezTo>
                  <a:cubicBezTo>
                    <a:pt x="398" y="62"/>
                    <a:pt x="397" y="68"/>
                    <a:pt x="397" y="73"/>
                  </a:cubicBezTo>
                  <a:cubicBezTo>
                    <a:pt x="395" y="73"/>
                    <a:pt x="392" y="74"/>
                    <a:pt x="389" y="74"/>
                  </a:cubicBezTo>
                  <a:cubicBezTo>
                    <a:pt x="387" y="64"/>
                    <a:pt x="386" y="55"/>
                    <a:pt x="388" y="45"/>
                  </a:cubicBezTo>
                  <a:close/>
                  <a:moveTo>
                    <a:pt x="382" y="47"/>
                  </a:moveTo>
                  <a:cubicBezTo>
                    <a:pt x="380" y="56"/>
                    <a:pt x="379" y="65"/>
                    <a:pt x="381" y="74"/>
                  </a:cubicBezTo>
                  <a:cubicBezTo>
                    <a:pt x="377" y="74"/>
                    <a:pt x="373" y="74"/>
                    <a:pt x="368" y="74"/>
                  </a:cubicBezTo>
                  <a:cubicBezTo>
                    <a:pt x="369" y="66"/>
                    <a:pt x="369" y="59"/>
                    <a:pt x="368" y="51"/>
                  </a:cubicBezTo>
                  <a:cubicBezTo>
                    <a:pt x="373" y="49"/>
                    <a:pt x="377" y="48"/>
                    <a:pt x="382" y="47"/>
                  </a:cubicBezTo>
                  <a:close/>
                  <a:moveTo>
                    <a:pt x="363" y="52"/>
                  </a:moveTo>
                  <a:cubicBezTo>
                    <a:pt x="363" y="60"/>
                    <a:pt x="362" y="67"/>
                    <a:pt x="361" y="74"/>
                  </a:cubicBezTo>
                  <a:cubicBezTo>
                    <a:pt x="357" y="75"/>
                    <a:pt x="353" y="75"/>
                    <a:pt x="349" y="75"/>
                  </a:cubicBezTo>
                  <a:cubicBezTo>
                    <a:pt x="350" y="73"/>
                    <a:pt x="349" y="72"/>
                    <a:pt x="349" y="70"/>
                  </a:cubicBezTo>
                  <a:cubicBezTo>
                    <a:pt x="349" y="66"/>
                    <a:pt x="349" y="61"/>
                    <a:pt x="348" y="57"/>
                  </a:cubicBezTo>
                  <a:cubicBezTo>
                    <a:pt x="353" y="55"/>
                    <a:pt x="358" y="54"/>
                    <a:pt x="363" y="52"/>
                  </a:cubicBezTo>
                  <a:close/>
                  <a:moveTo>
                    <a:pt x="325" y="71"/>
                  </a:moveTo>
                  <a:cubicBezTo>
                    <a:pt x="325" y="68"/>
                    <a:pt x="325" y="66"/>
                    <a:pt x="325" y="63"/>
                  </a:cubicBezTo>
                  <a:cubicBezTo>
                    <a:pt x="331" y="61"/>
                    <a:pt x="337" y="60"/>
                    <a:pt x="343" y="58"/>
                  </a:cubicBezTo>
                  <a:cubicBezTo>
                    <a:pt x="343" y="62"/>
                    <a:pt x="343" y="66"/>
                    <a:pt x="342" y="70"/>
                  </a:cubicBezTo>
                  <a:cubicBezTo>
                    <a:pt x="342" y="72"/>
                    <a:pt x="342" y="73"/>
                    <a:pt x="342" y="75"/>
                  </a:cubicBezTo>
                  <a:cubicBezTo>
                    <a:pt x="336" y="75"/>
                    <a:pt x="330" y="75"/>
                    <a:pt x="325" y="76"/>
                  </a:cubicBezTo>
                  <a:cubicBezTo>
                    <a:pt x="325" y="74"/>
                    <a:pt x="325" y="72"/>
                    <a:pt x="325" y="71"/>
                  </a:cubicBezTo>
                  <a:close/>
                  <a:moveTo>
                    <a:pt x="320" y="64"/>
                  </a:moveTo>
                  <a:cubicBezTo>
                    <a:pt x="320" y="66"/>
                    <a:pt x="319" y="68"/>
                    <a:pt x="319" y="70"/>
                  </a:cubicBezTo>
                  <a:cubicBezTo>
                    <a:pt x="319" y="72"/>
                    <a:pt x="318" y="74"/>
                    <a:pt x="318" y="76"/>
                  </a:cubicBezTo>
                  <a:cubicBezTo>
                    <a:pt x="313" y="76"/>
                    <a:pt x="309" y="76"/>
                    <a:pt x="304" y="76"/>
                  </a:cubicBezTo>
                  <a:cubicBezTo>
                    <a:pt x="303" y="74"/>
                    <a:pt x="302" y="71"/>
                    <a:pt x="302" y="69"/>
                  </a:cubicBezTo>
                  <a:cubicBezTo>
                    <a:pt x="308" y="67"/>
                    <a:pt x="314" y="66"/>
                    <a:pt x="320" y="64"/>
                  </a:cubicBezTo>
                  <a:close/>
                  <a:moveTo>
                    <a:pt x="298" y="70"/>
                  </a:moveTo>
                  <a:cubicBezTo>
                    <a:pt x="298" y="72"/>
                    <a:pt x="298" y="74"/>
                    <a:pt x="299" y="76"/>
                  </a:cubicBezTo>
                  <a:cubicBezTo>
                    <a:pt x="286" y="77"/>
                    <a:pt x="274" y="77"/>
                    <a:pt x="261" y="78"/>
                  </a:cubicBezTo>
                  <a:cubicBezTo>
                    <a:pt x="273" y="75"/>
                    <a:pt x="286" y="72"/>
                    <a:pt x="298" y="70"/>
                  </a:cubicBezTo>
                  <a:close/>
                  <a:moveTo>
                    <a:pt x="1049" y="289"/>
                  </a:moveTo>
                  <a:cubicBezTo>
                    <a:pt x="1047" y="288"/>
                    <a:pt x="1045" y="289"/>
                    <a:pt x="1042" y="289"/>
                  </a:cubicBezTo>
                  <a:cubicBezTo>
                    <a:pt x="1039" y="289"/>
                    <a:pt x="1037" y="289"/>
                    <a:pt x="1034" y="289"/>
                  </a:cubicBezTo>
                  <a:cubicBezTo>
                    <a:pt x="1031" y="290"/>
                    <a:pt x="1031" y="296"/>
                    <a:pt x="1034" y="297"/>
                  </a:cubicBezTo>
                  <a:cubicBezTo>
                    <a:pt x="1037" y="297"/>
                    <a:pt x="1039" y="297"/>
                    <a:pt x="1042" y="297"/>
                  </a:cubicBezTo>
                  <a:cubicBezTo>
                    <a:pt x="1044" y="297"/>
                    <a:pt x="1046" y="297"/>
                    <a:pt x="1048" y="297"/>
                  </a:cubicBezTo>
                  <a:cubicBezTo>
                    <a:pt x="1048" y="297"/>
                    <a:pt x="1048" y="297"/>
                    <a:pt x="1048" y="297"/>
                  </a:cubicBezTo>
                  <a:cubicBezTo>
                    <a:pt x="1044" y="311"/>
                    <a:pt x="1025" y="308"/>
                    <a:pt x="1015" y="308"/>
                  </a:cubicBezTo>
                  <a:cubicBezTo>
                    <a:pt x="930" y="311"/>
                    <a:pt x="846" y="313"/>
                    <a:pt x="762" y="315"/>
                  </a:cubicBezTo>
                  <a:cubicBezTo>
                    <a:pt x="593" y="319"/>
                    <a:pt x="424" y="321"/>
                    <a:pt x="255" y="323"/>
                  </a:cubicBezTo>
                  <a:cubicBezTo>
                    <a:pt x="244" y="323"/>
                    <a:pt x="233" y="323"/>
                    <a:pt x="222" y="323"/>
                  </a:cubicBezTo>
                  <a:cubicBezTo>
                    <a:pt x="217" y="323"/>
                    <a:pt x="212" y="324"/>
                    <a:pt x="207" y="323"/>
                  </a:cubicBezTo>
                  <a:cubicBezTo>
                    <a:pt x="198" y="321"/>
                    <a:pt x="194" y="316"/>
                    <a:pt x="192" y="310"/>
                  </a:cubicBezTo>
                  <a:cubicBezTo>
                    <a:pt x="192" y="310"/>
                    <a:pt x="193" y="310"/>
                    <a:pt x="193" y="310"/>
                  </a:cubicBezTo>
                  <a:cubicBezTo>
                    <a:pt x="195" y="310"/>
                    <a:pt x="198" y="310"/>
                    <a:pt x="200" y="310"/>
                  </a:cubicBezTo>
                  <a:cubicBezTo>
                    <a:pt x="204" y="311"/>
                    <a:pt x="209" y="311"/>
                    <a:pt x="213" y="310"/>
                  </a:cubicBezTo>
                  <a:cubicBezTo>
                    <a:pt x="217" y="309"/>
                    <a:pt x="217" y="303"/>
                    <a:pt x="213" y="302"/>
                  </a:cubicBezTo>
                  <a:cubicBezTo>
                    <a:pt x="209" y="301"/>
                    <a:pt x="204" y="302"/>
                    <a:pt x="200" y="302"/>
                  </a:cubicBezTo>
                  <a:cubicBezTo>
                    <a:pt x="197" y="302"/>
                    <a:pt x="193" y="302"/>
                    <a:pt x="191" y="304"/>
                  </a:cubicBezTo>
                  <a:cubicBezTo>
                    <a:pt x="190" y="303"/>
                    <a:pt x="190" y="301"/>
                    <a:pt x="190" y="299"/>
                  </a:cubicBezTo>
                  <a:cubicBezTo>
                    <a:pt x="189" y="278"/>
                    <a:pt x="192" y="257"/>
                    <a:pt x="192" y="236"/>
                  </a:cubicBezTo>
                  <a:cubicBezTo>
                    <a:pt x="194" y="195"/>
                    <a:pt x="195" y="154"/>
                    <a:pt x="196" y="112"/>
                  </a:cubicBezTo>
                  <a:cubicBezTo>
                    <a:pt x="196" y="113"/>
                    <a:pt x="197" y="113"/>
                    <a:pt x="198" y="113"/>
                  </a:cubicBezTo>
                  <a:cubicBezTo>
                    <a:pt x="202" y="113"/>
                    <a:pt x="207" y="113"/>
                    <a:pt x="211" y="113"/>
                  </a:cubicBezTo>
                  <a:cubicBezTo>
                    <a:pt x="215" y="113"/>
                    <a:pt x="219" y="113"/>
                    <a:pt x="223" y="111"/>
                  </a:cubicBezTo>
                  <a:cubicBezTo>
                    <a:pt x="225" y="110"/>
                    <a:pt x="225" y="107"/>
                    <a:pt x="223" y="106"/>
                  </a:cubicBezTo>
                  <a:cubicBezTo>
                    <a:pt x="219" y="103"/>
                    <a:pt x="215" y="104"/>
                    <a:pt x="211" y="104"/>
                  </a:cubicBezTo>
                  <a:cubicBezTo>
                    <a:pt x="207" y="104"/>
                    <a:pt x="202" y="104"/>
                    <a:pt x="197" y="104"/>
                  </a:cubicBezTo>
                  <a:cubicBezTo>
                    <a:pt x="197" y="104"/>
                    <a:pt x="196" y="104"/>
                    <a:pt x="196" y="104"/>
                  </a:cubicBezTo>
                  <a:cubicBezTo>
                    <a:pt x="196" y="100"/>
                    <a:pt x="196" y="97"/>
                    <a:pt x="196" y="93"/>
                  </a:cubicBezTo>
                  <a:cubicBezTo>
                    <a:pt x="196" y="92"/>
                    <a:pt x="196" y="91"/>
                    <a:pt x="196" y="91"/>
                  </a:cubicBezTo>
                  <a:cubicBezTo>
                    <a:pt x="475" y="80"/>
                    <a:pt x="754" y="78"/>
                    <a:pt x="1033" y="85"/>
                  </a:cubicBezTo>
                  <a:cubicBezTo>
                    <a:pt x="1034" y="86"/>
                    <a:pt x="1035" y="87"/>
                    <a:pt x="1036" y="88"/>
                  </a:cubicBezTo>
                  <a:cubicBezTo>
                    <a:pt x="1038" y="88"/>
                    <a:pt x="1039" y="90"/>
                    <a:pt x="1040" y="92"/>
                  </a:cubicBezTo>
                  <a:cubicBezTo>
                    <a:pt x="1039" y="92"/>
                    <a:pt x="1037" y="91"/>
                    <a:pt x="1035" y="90"/>
                  </a:cubicBezTo>
                  <a:cubicBezTo>
                    <a:pt x="1031" y="89"/>
                    <a:pt x="1028" y="93"/>
                    <a:pt x="1032" y="96"/>
                  </a:cubicBezTo>
                  <a:cubicBezTo>
                    <a:pt x="1035" y="98"/>
                    <a:pt x="1039" y="99"/>
                    <a:pt x="1043" y="99"/>
                  </a:cubicBezTo>
                  <a:cubicBezTo>
                    <a:pt x="1046" y="113"/>
                    <a:pt x="1044" y="135"/>
                    <a:pt x="1044" y="142"/>
                  </a:cubicBezTo>
                  <a:cubicBezTo>
                    <a:pt x="1045" y="164"/>
                    <a:pt x="1045" y="185"/>
                    <a:pt x="1046" y="207"/>
                  </a:cubicBezTo>
                  <a:cubicBezTo>
                    <a:pt x="1047" y="227"/>
                    <a:pt x="1047" y="247"/>
                    <a:pt x="1048" y="266"/>
                  </a:cubicBezTo>
                  <a:cubicBezTo>
                    <a:pt x="1048" y="272"/>
                    <a:pt x="1050" y="281"/>
                    <a:pt x="1049" y="289"/>
                  </a:cubicBezTo>
                  <a:close/>
                  <a:moveTo>
                    <a:pt x="928" y="45"/>
                  </a:moveTo>
                  <a:cubicBezTo>
                    <a:pt x="934" y="48"/>
                    <a:pt x="940" y="50"/>
                    <a:pt x="946" y="52"/>
                  </a:cubicBezTo>
                  <a:cubicBezTo>
                    <a:pt x="946" y="56"/>
                    <a:pt x="946" y="59"/>
                    <a:pt x="946" y="62"/>
                  </a:cubicBezTo>
                  <a:cubicBezTo>
                    <a:pt x="947" y="66"/>
                    <a:pt x="946" y="69"/>
                    <a:pt x="947" y="72"/>
                  </a:cubicBezTo>
                  <a:cubicBezTo>
                    <a:pt x="942" y="72"/>
                    <a:pt x="937" y="72"/>
                    <a:pt x="932" y="71"/>
                  </a:cubicBezTo>
                  <a:cubicBezTo>
                    <a:pt x="931" y="66"/>
                    <a:pt x="929" y="62"/>
                    <a:pt x="928" y="57"/>
                  </a:cubicBezTo>
                  <a:cubicBezTo>
                    <a:pt x="927" y="53"/>
                    <a:pt x="927" y="49"/>
                    <a:pt x="928" y="45"/>
                  </a:cubicBezTo>
                  <a:close/>
                  <a:moveTo>
                    <a:pt x="952" y="62"/>
                  </a:moveTo>
                  <a:cubicBezTo>
                    <a:pt x="952" y="59"/>
                    <a:pt x="952" y="57"/>
                    <a:pt x="951" y="54"/>
                  </a:cubicBezTo>
                  <a:cubicBezTo>
                    <a:pt x="957" y="56"/>
                    <a:pt x="962" y="58"/>
                    <a:pt x="967" y="60"/>
                  </a:cubicBezTo>
                  <a:cubicBezTo>
                    <a:pt x="968" y="62"/>
                    <a:pt x="968" y="64"/>
                    <a:pt x="968" y="67"/>
                  </a:cubicBezTo>
                  <a:cubicBezTo>
                    <a:pt x="968" y="68"/>
                    <a:pt x="968" y="70"/>
                    <a:pt x="968" y="72"/>
                  </a:cubicBezTo>
                  <a:cubicBezTo>
                    <a:pt x="963" y="72"/>
                    <a:pt x="958" y="72"/>
                    <a:pt x="953" y="72"/>
                  </a:cubicBezTo>
                  <a:cubicBezTo>
                    <a:pt x="954" y="68"/>
                    <a:pt x="953" y="65"/>
                    <a:pt x="952" y="62"/>
                  </a:cubicBezTo>
                  <a:close/>
                  <a:moveTo>
                    <a:pt x="974" y="62"/>
                  </a:moveTo>
                  <a:cubicBezTo>
                    <a:pt x="984" y="66"/>
                    <a:pt x="994" y="69"/>
                    <a:pt x="1004" y="73"/>
                  </a:cubicBezTo>
                  <a:cubicBezTo>
                    <a:pt x="994" y="73"/>
                    <a:pt x="984" y="72"/>
                    <a:pt x="975" y="72"/>
                  </a:cubicBezTo>
                  <a:cubicBezTo>
                    <a:pt x="975" y="69"/>
                    <a:pt x="975" y="66"/>
                    <a:pt x="974" y="62"/>
                  </a:cubicBezTo>
                  <a:close/>
                  <a:moveTo>
                    <a:pt x="1239" y="203"/>
                  </a:moveTo>
                  <a:cubicBezTo>
                    <a:pt x="1218" y="205"/>
                    <a:pt x="1197" y="207"/>
                    <a:pt x="1176" y="209"/>
                  </a:cubicBezTo>
                  <a:cubicBezTo>
                    <a:pt x="1156" y="211"/>
                    <a:pt x="1135" y="213"/>
                    <a:pt x="1114" y="216"/>
                  </a:cubicBezTo>
                  <a:cubicBezTo>
                    <a:pt x="1098" y="218"/>
                    <a:pt x="1080" y="219"/>
                    <a:pt x="1064" y="225"/>
                  </a:cubicBezTo>
                  <a:cubicBezTo>
                    <a:pt x="1062" y="225"/>
                    <a:pt x="1061" y="225"/>
                    <a:pt x="1059" y="225"/>
                  </a:cubicBezTo>
                  <a:cubicBezTo>
                    <a:pt x="1059" y="220"/>
                    <a:pt x="1059" y="215"/>
                    <a:pt x="1059" y="210"/>
                  </a:cubicBezTo>
                  <a:cubicBezTo>
                    <a:pt x="1062" y="212"/>
                    <a:pt x="1065" y="213"/>
                    <a:pt x="1069" y="214"/>
                  </a:cubicBezTo>
                  <a:cubicBezTo>
                    <a:pt x="1073" y="214"/>
                    <a:pt x="1078" y="215"/>
                    <a:pt x="1081" y="212"/>
                  </a:cubicBezTo>
                  <a:cubicBezTo>
                    <a:pt x="1082" y="211"/>
                    <a:pt x="1082" y="210"/>
                    <a:pt x="1081" y="209"/>
                  </a:cubicBezTo>
                  <a:cubicBezTo>
                    <a:pt x="1078" y="206"/>
                    <a:pt x="1075" y="207"/>
                    <a:pt x="1071" y="206"/>
                  </a:cubicBezTo>
                  <a:cubicBezTo>
                    <a:pt x="1067" y="206"/>
                    <a:pt x="1062" y="205"/>
                    <a:pt x="1058" y="204"/>
                  </a:cubicBezTo>
                  <a:cubicBezTo>
                    <a:pt x="1058" y="199"/>
                    <a:pt x="1058" y="193"/>
                    <a:pt x="1058" y="188"/>
                  </a:cubicBezTo>
                  <a:cubicBezTo>
                    <a:pt x="1057" y="161"/>
                    <a:pt x="1056" y="135"/>
                    <a:pt x="1055" y="109"/>
                  </a:cubicBezTo>
                  <a:cubicBezTo>
                    <a:pt x="1055" y="97"/>
                    <a:pt x="1054" y="84"/>
                    <a:pt x="1044" y="78"/>
                  </a:cubicBezTo>
                  <a:cubicBezTo>
                    <a:pt x="1043" y="76"/>
                    <a:pt x="1042" y="75"/>
                    <a:pt x="1040" y="74"/>
                  </a:cubicBezTo>
                  <a:cubicBezTo>
                    <a:pt x="1012" y="64"/>
                    <a:pt x="983" y="53"/>
                    <a:pt x="955" y="43"/>
                  </a:cubicBezTo>
                  <a:cubicBezTo>
                    <a:pt x="957" y="43"/>
                    <a:pt x="959" y="43"/>
                    <a:pt x="962" y="44"/>
                  </a:cubicBezTo>
                  <a:cubicBezTo>
                    <a:pt x="965" y="44"/>
                    <a:pt x="969" y="46"/>
                    <a:pt x="972" y="44"/>
                  </a:cubicBezTo>
                  <a:cubicBezTo>
                    <a:pt x="974" y="44"/>
                    <a:pt x="974" y="42"/>
                    <a:pt x="973" y="40"/>
                  </a:cubicBezTo>
                  <a:cubicBezTo>
                    <a:pt x="972" y="36"/>
                    <a:pt x="966" y="36"/>
                    <a:pt x="962" y="35"/>
                  </a:cubicBezTo>
                  <a:cubicBezTo>
                    <a:pt x="957" y="35"/>
                    <a:pt x="953" y="36"/>
                    <a:pt x="949" y="39"/>
                  </a:cubicBezTo>
                  <a:cubicBezTo>
                    <a:pt x="949" y="40"/>
                    <a:pt x="949" y="40"/>
                    <a:pt x="949" y="41"/>
                  </a:cubicBezTo>
                  <a:cubicBezTo>
                    <a:pt x="937" y="37"/>
                    <a:pt x="926" y="32"/>
                    <a:pt x="914" y="28"/>
                  </a:cubicBezTo>
                  <a:cubicBezTo>
                    <a:pt x="1038" y="37"/>
                    <a:pt x="1162" y="32"/>
                    <a:pt x="1285" y="14"/>
                  </a:cubicBezTo>
                  <a:cubicBezTo>
                    <a:pt x="1273" y="33"/>
                    <a:pt x="1261" y="52"/>
                    <a:pt x="1249" y="71"/>
                  </a:cubicBezTo>
                  <a:cubicBezTo>
                    <a:pt x="1244" y="80"/>
                    <a:pt x="1238" y="89"/>
                    <a:pt x="1232" y="99"/>
                  </a:cubicBezTo>
                  <a:cubicBezTo>
                    <a:pt x="1228" y="105"/>
                    <a:pt x="1222" y="111"/>
                    <a:pt x="1222" y="119"/>
                  </a:cubicBezTo>
                  <a:cubicBezTo>
                    <a:pt x="1221" y="132"/>
                    <a:pt x="1240" y="145"/>
                    <a:pt x="1248" y="153"/>
                  </a:cubicBezTo>
                  <a:cubicBezTo>
                    <a:pt x="1257" y="164"/>
                    <a:pt x="1267" y="174"/>
                    <a:pt x="1276" y="184"/>
                  </a:cubicBezTo>
                  <a:cubicBezTo>
                    <a:pt x="1274" y="184"/>
                    <a:pt x="1272" y="185"/>
                    <a:pt x="1269" y="185"/>
                  </a:cubicBezTo>
                  <a:cubicBezTo>
                    <a:pt x="1266" y="186"/>
                    <a:pt x="1262" y="186"/>
                    <a:pt x="1258" y="186"/>
                  </a:cubicBezTo>
                  <a:cubicBezTo>
                    <a:pt x="1255" y="186"/>
                    <a:pt x="1255" y="190"/>
                    <a:pt x="1257" y="191"/>
                  </a:cubicBezTo>
                  <a:cubicBezTo>
                    <a:pt x="1261" y="192"/>
                    <a:pt x="1265" y="192"/>
                    <a:pt x="1270" y="192"/>
                  </a:cubicBezTo>
                  <a:cubicBezTo>
                    <a:pt x="1273" y="192"/>
                    <a:pt x="1278" y="192"/>
                    <a:pt x="1280" y="189"/>
                  </a:cubicBezTo>
                  <a:cubicBezTo>
                    <a:pt x="1281" y="189"/>
                    <a:pt x="1281" y="189"/>
                    <a:pt x="1281" y="189"/>
                  </a:cubicBezTo>
                  <a:cubicBezTo>
                    <a:pt x="1284" y="192"/>
                    <a:pt x="1288" y="196"/>
                    <a:pt x="1292" y="199"/>
                  </a:cubicBezTo>
                  <a:cubicBezTo>
                    <a:pt x="1274" y="198"/>
                    <a:pt x="1256" y="201"/>
                    <a:pt x="123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FC042227-98A9-CC7F-BD67-AB7189D215D3}"/>
                </a:ext>
              </a:extLst>
            </p:cNvPr>
            <p:cNvSpPr/>
            <p:nvPr/>
          </p:nvSpPr>
          <p:spPr bwMode="auto">
            <a:xfrm>
              <a:off x="2519" y="705"/>
              <a:ext cx="64" cy="26"/>
            </a:xfrm>
            <a:custGeom>
              <a:avLst/>
              <a:gdLst>
                <a:gd name="T0" fmla="*/ 21 w 27"/>
                <a:gd name="T1" fmla="*/ 1 h 11"/>
                <a:gd name="T2" fmla="*/ 3 w 27"/>
                <a:gd name="T3" fmla="*/ 0 h 11"/>
                <a:gd name="T4" fmla="*/ 2 w 27"/>
                <a:gd name="T5" fmla="*/ 5 h 11"/>
                <a:gd name="T6" fmla="*/ 20 w 27"/>
                <a:gd name="T7" fmla="*/ 9 h 11"/>
                <a:gd name="T8" fmla="*/ 21 w 2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8" y="6"/>
                    <a:pt x="14" y="8"/>
                    <a:pt x="20" y="9"/>
                  </a:cubicBezTo>
                  <a:cubicBezTo>
                    <a:pt x="26" y="11"/>
                    <a:pt x="27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6CAC92E0-CB01-7EC3-59A2-C133DA46D408}"/>
                </a:ext>
              </a:extLst>
            </p:cNvPr>
            <p:cNvSpPr/>
            <p:nvPr/>
          </p:nvSpPr>
          <p:spPr bwMode="auto">
            <a:xfrm>
              <a:off x="2616" y="702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4 w 37"/>
                <a:gd name="T3" fmla="*/ 0 h 10"/>
                <a:gd name="T4" fmla="*/ 4 w 37"/>
                <a:gd name="T5" fmla="*/ 6 h 10"/>
                <a:gd name="T6" fmla="*/ 31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0"/>
                    <a:pt x="14" y="0"/>
                    <a:pt x="4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3" y="8"/>
                    <a:pt x="22" y="10"/>
                    <a:pt x="31" y="10"/>
                  </a:cubicBezTo>
                  <a:cubicBezTo>
                    <a:pt x="36" y="10"/>
                    <a:pt x="37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8986AC16-3037-69D4-B165-378EAF0564C8}"/>
                </a:ext>
              </a:extLst>
            </p:cNvPr>
            <p:cNvSpPr/>
            <p:nvPr/>
          </p:nvSpPr>
          <p:spPr bwMode="auto">
            <a:xfrm>
              <a:off x="2749" y="702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17 w 30"/>
                <a:gd name="T3" fmla="*/ 1 h 11"/>
                <a:gd name="T4" fmla="*/ 4 w 30"/>
                <a:gd name="T5" fmla="*/ 3 h 11"/>
                <a:gd name="T6" fmla="*/ 4 w 30"/>
                <a:gd name="T7" fmla="*/ 9 h 11"/>
                <a:gd name="T8" fmla="*/ 17 w 30"/>
                <a:gd name="T9" fmla="*/ 10 h 11"/>
                <a:gd name="T10" fmla="*/ 28 w 30"/>
                <a:gd name="T11" fmla="*/ 9 h 11"/>
                <a:gd name="T12" fmla="*/ 28 w 30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2"/>
                    <a:pt x="8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1" y="11"/>
                    <a:pt x="25" y="11"/>
                    <a:pt x="28" y="9"/>
                  </a:cubicBezTo>
                  <a:cubicBezTo>
                    <a:pt x="30" y="7"/>
                    <a:pt x="30" y="4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B11831F9-F9A0-A2F1-C1B3-D8FFCB5C3A3D}"/>
                </a:ext>
              </a:extLst>
            </p:cNvPr>
            <p:cNvSpPr/>
            <p:nvPr/>
          </p:nvSpPr>
          <p:spPr bwMode="auto">
            <a:xfrm>
              <a:off x="2959" y="905"/>
              <a:ext cx="93" cy="33"/>
            </a:xfrm>
            <a:custGeom>
              <a:avLst/>
              <a:gdLst>
                <a:gd name="T0" fmla="*/ 36 w 39"/>
                <a:gd name="T1" fmla="*/ 2 h 14"/>
                <a:gd name="T2" fmla="*/ 22 w 39"/>
                <a:gd name="T3" fmla="*/ 1 h 14"/>
                <a:gd name="T4" fmla="*/ 6 w 39"/>
                <a:gd name="T5" fmla="*/ 2 h 14"/>
                <a:gd name="T6" fmla="*/ 5 w 39"/>
                <a:gd name="T7" fmla="*/ 11 h 14"/>
                <a:gd name="T8" fmla="*/ 37 w 39"/>
                <a:gd name="T9" fmla="*/ 7 h 14"/>
                <a:gd name="T10" fmla="*/ 36 w 39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4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7" y="2"/>
                    <a:pt x="11" y="2"/>
                    <a:pt x="6" y="2"/>
                  </a:cubicBezTo>
                  <a:cubicBezTo>
                    <a:pt x="2" y="2"/>
                    <a:pt x="0" y="10"/>
                    <a:pt x="5" y="11"/>
                  </a:cubicBezTo>
                  <a:cubicBezTo>
                    <a:pt x="15" y="12"/>
                    <a:pt x="28" y="14"/>
                    <a:pt x="37" y="7"/>
                  </a:cubicBezTo>
                  <a:cubicBezTo>
                    <a:pt x="39" y="5"/>
                    <a:pt x="38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249A0DD-ABDA-1F38-454B-73EB37A0F514}"/>
                </a:ext>
              </a:extLst>
            </p:cNvPr>
            <p:cNvSpPr/>
            <p:nvPr/>
          </p:nvSpPr>
          <p:spPr bwMode="auto">
            <a:xfrm>
              <a:off x="3111" y="895"/>
              <a:ext cx="90" cy="34"/>
            </a:xfrm>
            <a:custGeom>
              <a:avLst/>
              <a:gdLst>
                <a:gd name="T0" fmla="*/ 34 w 38"/>
                <a:gd name="T1" fmla="*/ 3 h 14"/>
                <a:gd name="T2" fmla="*/ 4 w 38"/>
                <a:gd name="T3" fmla="*/ 4 h 14"/>
                <a:gd name="T4" fmla="*/ 4 w 38"/>
                <a:gd name="T5" fmla="*/ 11 h 14"/>
                <a:gd name="T6" fmla="*/ 34 w 38"/>
                <a:gd name="T7" fmla="*/ 11 h 14"/>
                <a:gd name="T8" fmla="*/ 34 w 3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4" y="3"/>
                  </a:moveTo>
                  <a:cubicBezTo>
                    <a:pt x="26" y="0"/>
                    <a:pt x="14" y="3"/>
                    <a:pt x="4" y="4"/>
                  </a:cubicBezTo>
                  <a:cubicBezTo>
                    <a:pt x="0" y="4"/>
                    <a:pt x="0" y="10"/>
                    <a:pt x="4" y="11"/>
                  </a:cubicBezTo>
                  <a:cubicBezTo>
                    <a:pt x="14" y="11"/>
                    <a:pt x="26" y="14"/>
                    <a:pt x="34" y="11"/>
                  </a:cubicBezTo>
                  <a:cubicBezTo>
                    <a:pt x="38" y="10"/>
                    <a:pt x="38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02430916-2938-1E90-4D99-74F5B4B5C3E1}"/>
                </a:ext>
              </a:extLst>
            </p:cNvPr>
            <p:cNvSpPr/>
            <p:nvPr/>
          </p:nvSpPr>
          <p:spPr bwMode="auto">
            <a:xfrm>
              <a:off x="3258" y="898"/>
              <a:ext cx="80" cy="26"/>
            </a:xfrm>
            <a:custGeom>
              <a:avLst/>
              <a:gdLst>
                <a:gd name="T0" fmla="*/ 30 w 34"/>
                <a:gd name="T1" fmla="*/ 1 h 11"/>
                <a:gd name="T2" fmla="*/ 16 w 34"/>
                <a:gd name="T3" fmla="*/ 2 h 11"/>
                <a:gd name="T4" fmla="*/ 2 w 34"/>
                <a:gd name="T5" fmla="*/ 4 h 11"/>
                <a:gd name="T6" fmla="*/ 1 w 34"/>
                <a:gd name="T7" fmla="*/ 8 h 11"/>
                <a:gd name="T8" fmla="*/ 17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1" y="2"/>
                    <a:pt x="16" y="2"/>
                  </a:cubicBezTo>
                  <a:cubicBezTo>
                    <a:pt x="11" y="2"/>
                    <a:pt x="6" y="2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6" y="11"/>
                    <a:pt x="12" y="11"/>
                    <a:pt x="17" y="11"/>
                  </a:cubicBezTo>
                  <a:cubicBezTo>
                    <a:pt x="22" y="11"/>
                    <a:pt x="28" y="11"/>
                    <a:pt x="32" y="7"/>
                  </a:cubicBezTo>
                  <a:cubicBezTo>
                    <a:pt x="34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F181BFFF-79F9-C3CC-7F05-8DFA81503EEF}"/>
                </a:ext>
              </a:extLst>
            </p:cNvPr>
            <p:cNvSpPr/>
            <p:nvPr/>
          </p:nvSpPr>
          <p:spPr bwMode="auto">
            <a:xfrm>
              <a:off x="3371" y="900"/>
              <a:ext cx="81" cy="24"/>
            </a:xfrm>
            <a:custGeom>
              <a:avLst/>
              <a:gdLst>
                <a:gd name="T0" fmla="*/ 28 w 34"/>
                <a:gd name="T1" fmla="*/ 0 h 10"/>
                <a:gd name="T2" fmla="*/ 3 w 34"/>
                <a:gd name="T3" fmla="*/ 3 h 10"/>
                <a:gd name="T4" fmla="*/ 3 w 34"/>
                <a:gd name="T5" fmla="*/ 8 h 10"/>
                <a:gd name="T6" fmla="*/ 28 w 34"/>
                <a:gd name="T7" fmla="*/ 10 h 10"/>
                <a:gd name="T8" fmla="*/ 28 w 3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8" y="0"/>
                  </a:moveTo>
                  <a:cubicBezTo>
                    <a:pt x="20" y="0"/>
                    <a:pt x="12" y="2"/>
                    <a:pt x="3" y="3"/>
                  </a:cubicBezTo>
                  <a:cubicBezTo>
                    <a:pt x="0" y="3"/>
                    <a:pt x="0" y="7"/>
                    <a:pt x="3" y="8"/>
                  </a:cubicBezTo>
                  <a:cubicBezTo>
                    <a:pt x="12" y="9"/>
                    <a:pt x="20" y="10"/>
                    <a:pt x="28" y="10"/>
                  </a:cubicBezTo>
                  <a:cubicBezTo>
                    <a:pt x="34" y="10"/>
                    <a:pt x="34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CCD6AB0C-06FA-C02A-D689-9ABCDA2BC1C1}"/>
                </a:ext>
              </a:extLst>
            </p:cNvPr>
            <p:cNvSpPr/>
            <p:nvPr/>
          </p:nvSpPr>
          <p:spPr bwMode="auto">
            <a:xfrm>
              <a:off x="3502" y="893"/>
              <a:ext cx="83" cy="31"/>
            </a:xfrm>
            <a:custGeom>
              <a:avLst/>
              <a:gdLst>
                <a:gd name="T0" fmla="*/ 32 w 35"/>
                <a:gd name="T1" fmla="*/ 1 h 13"/>
                <a:gd name="T2" fmla="*/ 19 w 35"/>
                <a:gd name="T3" fmla="*/ 2 h 13"/>
                <a:gd name="T4" fmla="*/ 4 w 35"/>
                <a:gd name="T5" fmla="*/ 3 h 13"/>
                <a:gd name="T6" fmla="*/ 3 w 35"/>
                <a:gd name="T7" fmla="*/ 8 h 13"/>
                <a:gd name="T8" fmla="*/ 33 w 35"/>
                <a:gd name="T9" fmla="*/ 7 h 13"/>
                <a:gd name="T10" fmla="*/ 32 w 3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3">
                  <a:moveTo>
                    <a:pt x="32" y="1"/>
                  </a:moveTo>
                  <a:cubicBezTo>
                    <a:pt x="28" y="0"/>
                    <a:pt x="23" y="2"/>
                    <a:pt x="19" y="2"/>
                  </a:cubicBezTo>
                  <a:cubicBezTo>
                    <a:pt x="14" y="3"/>
                    <a:pt x="9" y="3"/>
                    <a:pt x="4" y="3"/>
                  </a:cubicBezTo>
                  <a:cubicBezTo>
                    <a:pt x="1" y="3"/>
                    <a:pt x="0" y="8"/>
                    <a:pt x="3" y="8"/>
                  </a:cubicBezTo>
                  <a:cubicBezTo>
                    <a:pt x="12" y="10"/>
                    <a:pt x="26" y="13"/>
                    <a:pt x="33" y="7"/>
                  </a:cubicBezTo>
                  <a:cubicBezTo>
                    <a:pt x="35" y="5"/>
                    <a:pt x="34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069B3C97-B3B1-590D-EDD3-BF811561CC5C}"/>
                </a:ext>
              </a:extLst>
            </p:cNvPr>
            <p:cNvSpPr/>
            <p:nvPr/>
          </p:nvSpPr>
          <p:spPr bwMode="auto">
            <a:xfrm>
              <a:off x="3637" y="895"/>
              <a:ext cx="92" cy="36"/>
            </a:xfrm>
            <a:custGeom>
              <a:avLst/>
              <a:gdLst>
                <a:gd name="T0" fmla="*/ 32 w 39"/>
                <a:gd name="T1" fmla="*/ 0 h 15"/>
                <a:gd name="T2" fmla="*/ 5 w 39"/>
                <a:gd name="T3" fmla="*/ 2 h 15"/>
                <a:gd name="T4" fmla="*/ 3 w 39"/>
                <a:gd name="T5" fmla="*/ 7 h 15"/>
                <a:gd name="T6" fmla="*/ 35 w 39"/>
                <a:gd name="T7" fmla="*/ 7 h 15"/>
                <a:gd name="T8" fmla="*/ 32 w 3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32" y="0"/>
                  </a:moveTo>
                  <a:cubicBezTo>
                    <a:pt x="23" y="2"/>
                    <a:pt x="14" y="4"/>
                    <a:pt x="5" y="2"/>
                  </a:cubicBezTo>
                  <a:cubicBezTo>
                    <a:pt x="2" y="1"/>
                    <a:pt x="0" y="5"/>
                    <a:pt x="3" y="7"/>
                  </a:cubicBezTo>
                  <a:cubicBezTo>
                    <a:pt x="13" y="12"/>
                    <a:pt x="26" y="15"/>
                    <a:pt x="35" y="7"/>
                  </a:cubicBezTo>
                  <a:cubicBezTo>
                    <a:pt x="39" y="5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69C6EB79-C7EC-0FDB-7D22-EAC26EDEDEA4}"/>
                </a:ext>
              </a:extLst>
            </p:cNvPr>
            <p:cNvSpPr/>
            <p:nvPr/>
          </p:nvSpPr>
          <p:spPr bwMode="auto">
            <a:xfrm>
              <a:off x="3779" y="888"/>
              <a:ext cx="94" cy="31"/>
            </a:xfrm>
            <a:custGeom>
              <a:avLst/>
              <a:gdLst>
                <a:gd name="T0" fmla="*/ 34 w 40"/>
                <a:gd name="T1" fmla="*/ 1 h 13"/>
                <a:gd name="T2" fmla="*/ 19 w 40"/>
                <a:gd name="T3" fmla="*/ 1 h 13"/>
                <a:gd name="T4" fmla="*/ 5 w 40"/>
                <a:gd name="T5" fmla="*/ 1 h 13"/>
                <a:gd name="T6" fmla="*/ 4 w 40"/>
                <a:gd name="T7" fmla="*/ 7 h 13"/>
                <a:gd name="T8" fmla="*/ 35 w 40"/>
                <a:gd name="T9" fmla="*/ 10 h 13"/>
                <a:gd name="T10" fmla="*/ 34 w 40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">
                  <a:moveTo>
                    <a:pt x="34" y="1"/>
                  </a:moveTo>
                  <a:cubicBezTo>
                    <a:pt x="29" y="1"/>
                    <a:pt x="24" y="1"/>
                    <a:pt x="19" y="1"/>
                  </a:cubicBezTo>
                  <a:cubicBezTo>
                    <a:pt x="14" y="1"/>
                    <a:pt x="10" y="1"/>
                    <a:pt x="5" y="1"/>
                  </a:cubicBezTo>
                  <a:cubicBezTo>
                    <a:pt x="1" y="0"/>
                    <a:pt x="0" y="6"/>
                    <a:pt x="4" y="7"/>
                  </a:cubicBezTo>
                  <a:cubicBezTo>
                    <a:pt x="13" y="10"/>
                    <a:pt x="26" y="13"/>
                    <a:pt x="35" y="10"/>
                  </a:cubicBezTo>
                  <a:cubicBezTo>
                    <a:pt x="40" y="8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087F7F62-DF32-3AC7-E80D-6F6B9DD8BFD2}"/>
                </a:ext>
              </a:extLst>
            </p:cNvPr>
            <p:cNvSpPr/>
            <p:nvPr/>
          </p:nvSpPr>
          <p:spPr bwMode="auto">
            <a:xfrm>
              <a:off x="3918" y="886"/>
              <a:ext cx="95" cy="31"/>
            </a:xfrm>
            <a:custGeom>
              <a:avLst/>
              <a:gdLst>
                <a:gd name="T0" fmla="*/ 36 w 40"/>
                <a:gd name="T1" fmla="*/ 3 h 13"/>
                <a:gd name="T2" fmla="*/ 4 w 40"/>
                <a:gd name="T3" fmla="*/ 4 h 13"/>
                <a:gd name="T4" fmla="*/ 4 w 40"/>
                <a:gd name="T5" fmla="*/ 10 h 13"/>
                <a:gd name="T6" fmla="*/ 36 w 40"/>
                <a:gd name="T7" fmla="*/ 11 h 13"/>
                <a:gd name="T8" fmla="*/ 36 w 40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36" y="3"/>
                  </a:moveTo>
                  <a:cubicBezTo>
                    <a:pt x="26" y="0"/>
                    <a:pt x="14" y="2"/>
                    <a:pt x="4" y="4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14" y="11"/>
                    <a:pt x="26" y="13"/>
                    <a:pt x="36" y="11"/>
                  </a:cubicBezTo>
                  <a:cubicBezTo>
                    <a:pt x="40" y="10"/>
                    <a:pt x="40" y="4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53E0386C-D452-9148-F348-6992241D6BB3}"/>
                </a:ext>
              </a:extLst>
            </p:cNvPr>
            <p:cNvSpPr/>
            <p:nvPr/>
          </p:nvSpPr>
          <p:spPr bwMode="auto">
            <a:xfrm>
              <a:off x="4065" y="888"/>
              <a:ext cx="90" cy="26"/>
            </a:xfrm>
            <a:custGeom>
              <a:avLst/>
              <a:gdLst>
                <a:gd name="T0" fmla="*/ 34 w 38"/>
                <a:gd name="T1" fmla="*/ 2 h 11"/>
                <a:gd name="T2" fmla="*/ 20 w 38"/>
                <a:gd name="T3" fmla="*/ 1 h 11"/>
                <a:gd name="T4" fmla="*/ 4 w 38"/>
                <a:gd name="T5" fmla="*/ 2 h 11"/>
                <a:gd name="T6" fmla="*/ 4 w 38"/>
                <a:gd name="T7" fmla="*/ 9 h 11"/>
                <a:gd name="T8" fmla="*/ 20 w 38"/>
                <a:gd name="T9" fmla="*/ 10 h 11"/>
                <a:gd name="T10" fmla="*/ 34 w 38"/>
                <a:gd name="T11" fmla="*/ 10 h 11"/>
                <a:gd name="T12" fmla="*/ 34 w 38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4" y="2"/>
                  </a:moveTo>
                  <a:cubicBezTo>
                    <a:pt x="30" y="0"/>
                    <a:pt x="24" y="1"/>
                    <a:pt x="20" y="1"/>
                  </a:cubicBezTo>
                  <a:cubicBezTo>
                    <a:pt x="15" y="2"/>
                    <a:pt x="9" y="2"/>
                    <a:pt x="4" y="2"/>
                  </a:cubicBezTo>
                  <a:cubicBezTo>
                    <a:pt x="0" y="3"/>
                    <a:pt x="0" y="9"/>
                    <a:pt x="4" y="9"/>
                  </a:cubicBezTo>
                  <a:cubicBezTo>
                    <a:pt x="9" y="9"/>
                    <a:pt x="15" y="10"/>
                    <a:pt x="20" y="10"/>
                  </a:cubicBezTo>
                  <a:cubicBezTo>
                    <a:pt x="24" y="10"/>
                    <a:pt x="30" y="11"/>
                    <a:pt x="34" y="10"/>
                  </a:cubicBezTo>
                  <a:cubicBezTo>
                    <a:pt x="38" y="8"/>
                    <a:pt x="38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8F5C08A6-3216-C920-F667-DEA7E183A867}"/>
                </a:ext>
              </a:extLst>
            </p:cNvPr>
            <p:cNvSpPr/>
            <p:nvPr/>
          </p:nvSpPr>
          <p:spPr bwMode="auto">
            <a:xfrm>
              <a:off x="4203" y="888"/>
              <a:ext cx="71" cy="31"/>
            </a:xfrm>
            <a:custGeom>
              <a:avLst/>
              <a:gdLst>
                <a:gd name="T0" fmla="*/ 27 w 30"/>
                <a:gd name="T1" fmla="*/ 3 h 13"/>
                <a:gd name="T2" fmla="*/ 17 w 30"/>
                <a:gd name="T3" fmla="*/ 2 h 13"/>
                <a:gd name="T4" fmla="*/ 5 w 30"/>
                <a:gd name="T5" fmla="*/ 1 h 13"/>
                <a:gd name="T6" fmla="*/ 3 w 30"/>
                <a:gd name="T7" fmla="*/ 7 h 13"/>
                <a:gd name="T8" fmla="*/ 28 w 30"/>
                <a:gd name="T9" fmla="*/ 8 h 13"/>
                <a:gd name="T10" fmla="*/ 27 w 3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7" y="3"/>
                  </a:moveTo>
                  <a:cubicBezTo>
                    <a:pt x="24" y="2"/>
                    <a:pt x="20" y="2"/>
                    <a:pt x="17" y="2"/>
                  </a:cubicBezTo>
                  <a:cubicBezTo>
                    <a:pt x="13" y="2"/>
                    <a:pt x="9" y="2"/>
                    <a:pt x="5" y="1"/>
                  </a:cubicBezTo>
                  <a:cubicBezTo>
                    <a:pt x="1" y="0"/>
                    <a:pt x="0" y="5"/>
                    <a:pt x="3" y="7"/>
                  </a:cubicBezTo>
                  <a:cubicBezTo>
                    <a:pt x="10" y="9"/>
                    <a:pt x="21" y="13"/>
                    <a:pt x="28" y="8"/>
                  </a:cubicBezTo>
                  <a:cubicBezTo>
                    <a:pt x="30" y="7"/>
                    <a:pt x="30" y="3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2E3CC83A-2EA3-2A1E-FD9A-5AE1E8622B83}"/>
                </a:ext>
              </a:extLst>
            </p:cNvPr>
            <p:cNvSpPr/>
            <p:nvPr/>
          </p:nvSpPr>
          <p:spPr bwMode="auto">
            <a:xfrm>
              <a:off x="4316" y="879"/>
              <a:ext cx="85" cy="26"/>
            </a:xfrm>
            <a:custGeom>
              <a:avLst/>
              <a:gdLst>
                <a:gd name="T0" fmla="*/ 32 w 36"/>
                <a:gd name="T1" fmla="*/ 2 h 11"/>
                <a:gd name="T2" fmla="*/ 19 w 36"/>
                <a:gd name="T3" fmla="*/ 2 h 11"/>
                <a:gd name="T4" fmla="*/ 4 w 36"/>
                <a:gd name="T5" fmla="*/ 5 h 11"/>
                <a:gd name="T6" fmla="*/ 5 w 36"/>
                <a:gd name="T7" fmla="*/ 11 h 11"/>
                <a:gd name="T8" fmla="*/ 20 w 36"/>
                <a:gd name="T9" fmla="*/ 11 h 11"/>
                <a:gd name="T10" fmla="*/ 33 w 36"/>
                <a:gd name="T11" fmla="*/ 8 h 11"/>
                <a:gd name="T12" fmla="*/ 32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2" y="2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3"/>
                    <a:pt x="9" y="4"/>
                    <a:pt x="4" y="5"/>
                  </a:cubicBezTo>
                  <a:cubicBezTo>
                    <a:pt x="0" y="5"/>
                    <a:pt x="1" y="11"/>
                    <a:pt x="5" y="11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5" y="10"/>
                    <a:pt x="30" y="11"/>
                    <a:pt x="33" y="8"/>
                  </a:cubicBezTo>
                  <a:cubicBezTo>
                    <a:pt x="36" y="6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232FE032-20BD-B7B9-F73B-0C3212881A42}"/>
                </a:ext>
              </a:extLst>
            </p:cNvPr>
            <p:cNvSpPr/>
            <p:nvPr/>
          </p:nvSpPr>
          <p:spPr bwMode="auto">
            <a:xfrm>
              <a:off x="4458" y="879"/>
              <a:ext cx="78" cy="31"/>
            </a:xfrm>
            <a:custGeom>
              <a:avLst/>
              <a:gdLst>
                <a:gd name="T0" fmla="*/ 32 w 33"/>
                <a:gd name="T1" fmla="*/ 6 h 13"/>
                <a:gd name="T2" fmla="*/ 4 w 33"/>
                <a:gd name="T3" fmla="*/ 6 h 13"/>
                <a:gd name="T4" fmla="*/ 6 w 33"/>
                <a:gd name="T5" fmla="*/ 12 h 13"/>
                <a:gd name="T6" fmla="*/ 20 w 33"/>
                <a:gd name="T7" fmla="*/ 11 h 13"/>
                <a:gd name="T8" fmla="*/ 31 w 33"/>
                <a:gd name="T9" fmla="*/ 10 h 13"/>
                <a:gd name="T10" fmla="*/ 32 w 3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32" y="6"/>
                  </a:moveTo>
                  <a:cubicBezTo>
                    <a:pt x="25" y="0"/>
                    <a:pt x="11" y="3"/>
                    <a:pt x="4" y="6"/>
                  </a:cubicBezTo>
                  <a:cubicBezTo>
                    <a:pt x="0" y="7"/>
                    <a:pt x="2" y="13"/>
                    <a:pt x="6" y="12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4" y="11"/>
                    <a:pt x="27" y="12"/>
                    <a:pt x="31" y="10"/>
                  </a:cubicBezTo>
                  <a:cubicBezTo>
                    <a:pt x="33" y="9"/>
                    <a:pt x="33" y="7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D6A5B741-38E2-85F2-FB8E-45971CF95D33}"/>
                </a:ext>
              </a:extLst>
            </p:cNvPr>
            <p:cNvSpPr/>
            <p:nvPr/>
          </p:nvSpPr>
          <p:spPr bwMode="auto">
            <a:xfrm>
              <a:off x="4588" y="879"/>
              <a:ext cx="81" cy="26"/>
            </a:xfrm>
            <a:custGeom>
              <a:avLst/>
              <a:gdLst>
                <a:gd name="T0" fmla="*/ 32 w 34"/>
                <a:gd name="T1" fmla="*/ 3 h 11"/>
                <a:gd name="T2" fmla="*/ 19 w 34"/>
                <a:gd name="T3" fmla="*/ 1 h 11"/>
                <a:gd name="T4" fmla="*/ 3 w 34"/>
                <a:gd name="T5" fmla="*/ 2 h 11"/>
                <a:gd name="T6" fmla="*/ 3 w 34"/>
                <a:gd name="T7" fmla="*/ 8 h 11"/>
                <a:gd name="T8" fmla="*/ 19 w 34"/>
                <a:gd name="T9" fmla="*/ 10 h 11"/>
                <a:gd name="T10" fmla="*/ 32 w 34"/>
                <a:gd name="T11" fmla="*/ 7 h 11"/>
                <a:gd name="T12" fmla="*/ 32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2" y="3"/>
                  </a:moveTo>
                  <a:cubicBezTo>
                    <a:pt x="28" y="0"/>
                    <a:pt x="24" y="1"/>
                    <a:pt x="19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3"/>
                    <a:pt x="0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24" y="10"/>
                    <a:pt x="28" y="11"/>
                    <a:pt x="32" y="7"/>
                  </a:cubicBezTo>
                  <a:cubicBezTo>
                    <a:pt x="34" y="6"/>
                    <a:pt x="34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EA1392C8-69D3-B202-AE40-F883C6892D9C}"/>
                </a:ext>
              </a:extLst>
            </p:cNvPr>
            <p:cNvSpPr/>
            <p:nvPr/>
          </p:nvSpPr>
          <p:spPr bwMode="auto">
            <a:xfrm>
              <a:off x="4721" y="869"/>
              <a:ext cx="90" cy="36"/>
            </a:xfrm>
            <a:custGeom>
              <a:avLst/>
              <a:gdLst>
                <a:gd name="T0" fmla="*/ 32 w 38"/>
                <a:gd name="T1" fmla="*/ 1 h 15"/>
                <a:gd name="T2" fmla="*/ 19 w 38"/>
                <a:gd name="T3" fmla="*/ 3 h 15"/>
                <a:gd name="T4" fmla="*/ 6 w 38"/>
                <a:gd name="T5" fmla="*/ 2 h 15"/>
                <a:gd name="T6" fmla="*/ 4 w 38"/>
                <a:gd name="T7" fmla="*/ 8 h 15"/>
                <a:gd name="T8" fmla="*/ 35 w 38"/>
                <a:gd name="T9" fmla="*/ 8 h 15"/>
                <a:gd name="T10" fmla="*/ 32 w 3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5">
                  <a:moveTo>
                    <a:pt x="32" y="1"/>
                  </a:moveTo>
                  <a:cubicBezTo>
                    <a:pt x="28" y="0"/>
                    <a:pt x="24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3" y="2"/>
                    <a:pt x="0" y="6"/>
                    <a:pt x="4" y="8"/>
                  </a:cubicBezTo>
                  <a:cubicBezTo>
                    <a:pt x="12" y="12"/>
                    <a:pt x="27" y="15"/>
                    <a:pt x="35" y="8"/>
                  </a:cubicBezTo>
                  <a:cubicBezTo>
                    <a:pt x="38" y="5"/>
                    <a:pt x="35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xmlns="" id="{E9F44938-C0FF-0A14-3FAD-9E7F6C2B2598}"/>
                </a:ext>
              </a:extLst>
            </p:cNvPr>
            <p:cNvSpPr/>
            <p:nvPr/>
          </p:nvSpPr>
          <p:spPr bwMode="auto">
            <a:xfrm>
              <a:off x="5000" y="664"/>
              <a:ext cx="79" cy="22"/>
            </a:xfrm>
            <a:custGeom>
              <a:avLst/>
              <a:gdLst>
                <a:gd name="T0" fmla="*/ 30 w 33"/>
                <a:gd name="T1" fmla="*/ 1 h 9"/>
                <a:gd name="T2" fmla="*/ 17 w 33"/>
                <a:gd name="T3" fmla="*/ 1 h 9"/>
                <a:gd name="T4" fmla="*/ 2 w 33"/>
                <a:gd name="T5" fmla="*/ 4 h 9"/>
                <a:gd name="T6" fmla="*/ 3 w 33"/>
                <a:gd name="T7" fmla="*/ 9 h 9"/>
                <a:gd name="T8" fmla="*/ 18 w 33"/>
                <a:gd name="T9" fmla="*/ 9 h 9"/>
                <a:gd name="T10" fmla="*/ 31 w 33"/>
                <a:gd name="T11" fmla="*/ 6 h 9"/>
                <a:gd name="T12" fmla="*/ 30 w 3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30" y="1"/>
                  </a:moveTo>
                  <a:cubicBezTo>
                    <a:pt x="26" y="0"/>
                    <a:pt x="22" y="1"/>
                    <a:pt x="17" y="1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23" y="9"/>
                    <a:pt x="27" y="9"/>
                    <a:pt x="31" y="6"/>
                  </a:cubicBezTo>
                  <a:cubicBezTo>
                    <a:pt x="33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xmlns="" id="{F628175D-D13F-49E4-513D-2C10693B8665}"/>
                </a:ext>
              </a:extLst>
            </p:cNvPr>
            <p:cNvSpPr/>
            <p:nvPr/>
          </p:nvSpPr>
          <p:spPr bwMode="auto">
            <a:xfrm>
              <a:off x="5124" y="645"/>
              <a:ext cx="75" cy="26"/>
            </a:xfrm>
            <a:custGeom>
              <a:avLst/>
              <a:gdLst>
                <a:gd name="T0" fmla="*/ 30 w 32"/>
                <a:gd name="T1" fmla="*/ 2 h 11"/>
                <a:gd name="T2" fmla="*/ 18 w 32"/>
                <a:gd name="T3" fmla="*/ 2 h 11"/>
                <a:gd name="T4" fmla="*/ 4 w 32"/>
                <a:gd name="T5" fmla="*/ 5 h 11"/>
                <a:gd name="T6" fmla="*/ 4 w 32"/>
                <a:gd name="T7" fmla="*/ 11 h 11"/>
                <a:gd name="T8" fmla="*/ 19 w 32"/>
                <a:gd name="T9" fmla="*/ 10 h 11"/>
                <a:gd name="T10" fmla="*/ 31 w 32"/>
                <a:gd name="T11" fmla="*/ 7 h 11"/>
                <a:gd name="T12" fmla="*/ 30 w 3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30" y="2"/>
                  </a:moveTo>
                  <a:cubicBezTo>
                    <a:pt x="26" y="0"/>
                    <a:pt x="22" y="2"/>
                    <a:pt x="18" y="2"/>
                  </a:cubicBezTo>
                  <a:cubicBezTo>
                    <a:pt x="13" y="3"/>
                    <a:pt x="8" y="4"/>
                    <a:pt x="4" y="5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3" y="10"/>
                    <a:pt x="28" y="10"/>
                    <a:pt x="31" y="7"/>
                  </a:cubicBezTo>
                  <a:cubicBezTo>
                    <a:pt x="32" y="6"/>
                    <a:pt x="32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xmlns="" id="{D86F6792-522A-B388-44AF-2FEFD1DA1097}"/>
                </a:ext>
              </a:extLst>
            </p:cNvPr>
            <p:cNvSpPr/>
            <p:nvPr/>
          </p:nvSpPr>
          <p:spPr bwMode="auto">
            <a:xfrm>
              <a:off x="5240" y="628"/>
              <a:ext cx="99" cy="27"/>
            </a:xfrm>
            <a:custGeom>
              <a:avLst/>
              <a:gdLst>
                <a:gd name="T0" fmla="*/ 39 w 42"/>
                <a:gd name="T1" fmla="*/ 1 h 11"/>
                <a:gd name="T2" fmla="*/ 22 w 42"/>
                <a:gd name="T3" fmla="*/ 2 h 11"/>
                <a:gd name="T4" fmla="*/ 3 w 42"/>
                <a:gd name="T5" fmla="*/ 5 h 11"/>
                <a:gd name="T6" fmla="*/ 4 w 42"/>
                <a:gd name="T7" fmla="*/ 11 h 11"/>
                <a:gd name="T8" fmla="*/ 24 w 42"/>
                <a:gd name="T9" fmla="*/ 10 h 11"/>
                <a:gd name="T10" fmla="*/ 40 w 42"/>
                <a:gd name="T11" fmla="*/ 7 h 11"/>
                <a:gd name="T12" fmla="*/ 39 w 42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9" y="1"/>
                  </a:moveTo>
                  <a:cubicBezTo>
                    <a:pt x="33" y="0"/>
                    <a:pt x="28" y="1"/>
                    <a:pt x="22" y="2"/>
                  </a:cubicBezTo>
                  <a:cubicBezTo>
                    <a:pt x="16" y="3"/>
                    <a:pt x="10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11" y="11"/>
                    <a:pt x="17" y="10"/>
                    <a:pt x="24" y="10"/>
                  </a:cubicBezTo>
                  <a:cubicBezTo>
                    <a:pt x="29" y="10"/>
                    <a:pt x="34" y="10"/>
                    <a:pt x="40" y="7"/>
                  </a:cubicBezTo>
                  <a:cubicBezTo>
                    <a:pt x="42" y="6"/>
                    <a:pt x="42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xmlns="" id="{FD57B1C8-B3D1-B1D8-4D97-767BF4C47F11}"/>
                </a:ext>
              </a:extLst>
            </p:cNvPr>
            <p:cNvSpPr/>
            <p:nvPr/>
          </p:nvSpPr>
          <p:spPr bwMode="auto">
            <a:xfrm>
              <a:off x="2547" y="285"/>
              <a:ext cx="67" cy="24"/>
            </a:xfrm>
            <a:custGeom>
              <a:avLst/>
              <a:gdLst>
                <a:gd name="T0" fmla="*/ 27 w 28"/>
                <a:gd name="T1" fmla="*/ 3 h 10"/>
                <a:gd name="T2" fmla="*/ 17 w 28"/>
                <a:gd name="T3" fmla="*/ 1 h 10"/>
                <a:gd name="T4" fmla="*/ 4 w 28"/>
                <a:gd name="T5" fmla="*/ 2 h 10"/>
                <a:gd name="T6" fmla="*/ 4 w 28"/>
                <a:gd name="T7" fmla="*/ 8 h 10"/>
                <a:gd name="T8" fmla="*/ 17 w 28"/>
                <a:gd name="T9" fmla="*/ 9 h 10"/>
                <a:gd name="T10" fmla="*/ 27 w 28"/>
                <a:gd name="T11" fmla="*/ 7 h 10"/>
                <a:gd name="T12" fmla="*/ 27 w 2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7" y="3"/>
                  </a:moveTo>
                  <a:cubicBezTo>
                    <a:pt x="24" y="0"/>
                    <a:pt x="20" y="1"/>
                    <a:pt x="17" y="1"/>
                  </a:cubicBezTo>
                  <a:cubicBezTo>
                    <a:pt x="13" y="1"/>
                    <a:pt x="9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9"/>
                    <a:pt x="13" y="9"/>
                    <a:pt x="17" y="9"/>
                  </a:cubicBezTo>
                  <a:cubicBezTo>
                    <a:pt x="20" y="9"/>
                    <a:pt x="24" y="10"/>
                    <a:pt x="27" y="7"/>
                  </a:cubicBezTo>
                  <a:cubicBezTo>
                    <a:pt x="28" y="6"/>
                    <a:pt x="28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xmlns="" id="{761CA4F8-19DE-E00C-32C2-E2D0A1127254}"/>
                </a:ext>
              </a:extLst>
            </p:cNvPr>
            <p:cNvSpPr/>
            <p:nvPr/>
          </p:nvSpPr>
          <p:spPr bwMode="auto">
            <a:xfrm>
              <a:off x="2663" y="290"/>
              <a:ext cx="79" cy="24"/>
            </a:xfrm>
            <a:custGeom>
              <a:avLst/>
              <a:gdLst>
                <a:gd name="T0" fmla="*/ 31 w 33"/>
                <a:gd name="T1" fmla="*/ 2 h 10"/>
                <a:gd name="T2" fmla="*/ 19 w 33"/>
                <a:gd name="T3" fmla="*/ 1 h 10"/>
                <a:gd name="T4" fmla="*/ 4 w 33"/>
                <a:gd name="T5" fmla="*/ 2 h 10"/>
                <a:gd name="T6" fmla="*/ 4 w 33"/>
                <a:gd name="T7" fmla="*/ 9 h 10"/>
                <a:gd name="T8" fmla="*/ 19 w 33"/>
                <a:gd name="T9" fmla="*/ 10 h 10"/>
                <a:gd name="T10" fmla="*/ 31 w 33"/>
                <a:gd name="T11" fmla="*/ 8 h 10"/>
                <a:gd name="T12" fmla="*/ 31 w 3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31" y="2"/>
                  </a:moveTo>
                  <a:cubicBezTo>
                    <a:pt x="27" y="0"/>
                    <a:pt x="23" y="1"/>
                    <a:pt x="19" y="1"/>
                  </a:cubicBezTo>
                  <a:cubicBezTo>
                    <a:pt x="14" y="1"/>
                    <a:pt x="9" y="1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9" y="9"/>
                    <a:pt x="14" y="9"/>
                    <a:pt x="19" y="10"/>
                  </a:cubicBezTo>
                  <a:cubicBezTo>
                    <a:pt x="23" y="10"/>
                    <a:pt x="27" y="10"/>
                    <a:pt x="31" y="8"/>
                  </a:cubicBezTo>
                  <a:cubicBezTo>
                    <a:pt x="33" y="7"/>
                    <a:pt x="33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xmlns="" id="{F23377F7-3576-216C-0843-E38A38F3972B}"/>
                </a:ext>
              </a:extLst>
            </p:cNvPr>
            <p:cNvSpPr/>
            <p:nvPr/>
          </p:nvSpPr>
          <p:spPr bwMode="auto">
            <a:xfrm>
              <a:off x="2784" y="290"/>
              <a:ext cx="83" cy="28"/>
            </a:xfrm>
            <a:custGeom>
              <a:avLst/>
              <a:gdLst>
                <a:gd name="T0" fmla="*/ 32 w 35"/>
                <a:gd name="T1" fmla="*/ 1 h 12"/>
                <a:gd name="T2" fmla="*/ 19 w 35"/>
                <a:gd name="T3" fmla="*/ 2 h 12"/>
                <a:gd name="T4" fmla="*/ 5 w 35"/>
                <a:gd name="T5" fmla="*/ 2 h 12"/>
                <a:gd name="T6" fmla="*/ 4 w 35"/>
                <a:gd name="T7" fmla="*/ 8 h 12"/>
                <a:gd name="T8" fmla="*/ 33 w 35"/>
                <a:gd name="T9" fmla="*/ 7 h 12"/>
                <a:gd name="T10" fmla="*/ 32 w 35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2" y="1"/>
                  </a:moveTo>
                  <a:cubicBezTo>
                    <a:pt x="28" y="0"/>
                    <a:pt x="23" y="1"/>
                    <a:pt x="19" y="2"/>
                  </a:cubicBezTo>
                  <a:cubicBezTo>
                    <a:pt x="14" y="2"/>
                    <a:pt x="9" y="2"/>
                    <a:pt x="5" y="2"/>
                  </a:cubicBezTo>
                  <a:cubicBezTo>
                    <a:pt x="1" y="2"/>
                    <a:pt x="0" y="7"/>
                    <a:pt x="4" y="8"/>
                  </a:cubicBezTo>
                  <a:cubicBezTo>
                    <a:pt x="12" y="10"/>
                    <a:pt x="25" y="12"/>
                    <a:pt x="33" y="7"/>
                  </a:cubicBezTo>
                  <a:cubicBezTo>
                    <a:pt x="35" y="5"/>
                    <a:pt x="35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xmlns="" id="{216628FD-4C21-E715-430E-152E9D9F47F5}"/>
                </a:ext>
              </a:extLst>
            </p:cNvPr>
            <p:cNvSpPr/>
            <p:nvPr/>
          </p:nvSpPr>
          <p:spPr bwMode="auto">
            <a:xfrm>
              <a:off x="2907" y="283"/>
              <a:ext cx="76" cy="28"/>
            </a:xfrm>
            <a:custGeom>
              <a:avLst/>
              <a:gdLst>
                <a:gd name="T0" fmla="*/ 29 w 32"/>
                <a:gd name="T1" fmla="*/ 1 h 12"/>
                <a:gd name="T2" fmla="*/ 18 w 32"/>
                <a:gd name="T3" fmla="*/ 2 h 12"/>
                <a:gd name="T4" fmla="*/ 4 w 32"/>
                <a:gd name="T5" fmla="*/ 3 h 12"/>
                <a:gd name="T6" fmla="*/ 3 w 32"/>
                <a:gd name="T7" fmla="*/ 9 h 12"/>
                <a:gd name="T8" fmla="*/ 31 w 32"/>
                <a:gd name="T9" fmla="*/ 6 h 12"/>
                <a:gd name="T10" fmla="*/ 29 w 32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25" y="0"/>
                    <a:pt x="22" y="1"/>
                    <a:pt x="18" y="2"/>
                  </a:cubicBezTo>
                  <a:cubicBezTo>
                    <a:pt x="13" y="3"/>
                    <a:pt x="8" y="3"/>
                    <a:pt x="4" y="3"/>
                  </a:cubicBezTo>
                  <a:cubicBezTo>
                    <a:pt x="0" y="3"/>
                    <a:pt x="0" y="8"/>
                    <a:pt x="3" y="9"/>
                  </a:cubicBezTo>
                  <a:cubicBezTo>
                    <a:pt x="10" y="11"/>
                    <a:pt x="24" y="12"/>
                    <a:pt x="31" y="6"/>
                  </a:cubicBezTo>
                  <a:cubicBezTo>
                    <a:pt x="32" y="5"/>
                    <a:pt x="32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xmlns="" id="{FBD596C6-DC53-2B1F-00F9-F2007CAAE713}"/>
                </a:ext>
              </a:extLst>
            </p:cNvPr>
            <p:cNvSpPr/>
            <p:nvPr/>
          </p:nvSpPr>
          <p:spPr bwMode="auto">
            <a:xfrm>
              <a:off x="3009" y="278"/>
              <a:ext cx="81" cy="26"/>
            </a:xfrm>
            <a:custGeom>
              <a:avLst/>
              <a:gdLst>
                <a:gd name="T0" fmla="*/ 31 w 34"/>
                <a:gd name="T1" fmla="*/ 1 h 11"/>
                <a:gd name="T2" fmla="*/ 19 w 34"/>
                <a:gd name="T3" fmla="*/ 2 h 11"/>
                <a:gd name="T4" fmla="*/ 5 w 34"/>
                <a:gd name="T5" fmla="*/ 2 h 11"/>
                <a:gd name="T6" fmla="*/ 4 w 34"/>
                <a:gd name="T7" fmla="*/ 9 h 11"/>
                <a:gd name="T8" fmla="*/ 19 w 34"/>
                <a:gd name="T9" fmla="*/ 10 h 11"/>
                <a:gd name="T10" fmla="*/ 32 w 34"/>
                <a:gd name="T11" fmla="*/ 7 h 11"/>
                <a:gd name="T12" fmla="*/ 31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1"/>
                  </a:moveTo>
                  <a:cubicBezTo>
                    <a:pt x="27" y="0"/>
                    <a:pt x="23" y="1"/>
                    <a:pt x="19" y="2"/>
                  </a:cubicBezTo>
                  <a:cubicBezTo>
                    <a:pt x="14" y="2"/>
                    <a:pt x="10" y="2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9" y="10"/>
                    <a:pt x="14" y="11"/>
                    <a:pt x="19" y="10"/>
                  </a:cubicBezTo>
                  <a:cubicBezTo>
                    <a:pt x="24" y="10"/>
                    <a:pt x="29" y="10"/>
                    <a:pt x="32" y="7"/>
                  </a:cubicBezTo>
                  <a:cubicBezTo>
                    <a:pt x="34" y="5"/>
                    <a:pt x="33" y="2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xmlns="" id="{646BA126-5AE2-428E-A409-94E41482F598}"/>
                </a:ext>
              </a:extLst>
            </p:cNvPr>
            <p:cNvSpPr/>
            <p:nvPr/>
          </p:nvSpPr>
          <p:spPr bwMode="auto">
            <a:xfrm>
              <a:off x="3135" y="280"/>
              <a:ext cx="66" cy="24"/>
            </a:xfrm>
            <a:custGeom>
              <a:avLst/>
              <a:gdLst>
                <a:gd name="T0" fmla="*/ 25 w 28"/>
                <a:gd name="T1" fmla="*/ 2 h 10"/>
                <a:gd name="T2" fmla="*/ 14 w 28"/>
                <a:gd name="T3" fmla="*/ 1 h 10"/>
                <a:gd name="T4" fmla="*/ 3 w 28"/>
                <a:gd name="T5" fmla="*/ 2 h 10"/>
                <a:gd name="T6" fmla="*/ 3 w 28"/>
                <a:gd name="T7" fmla="*/ 8 h 10"/>
                <a:gd name="T8" fmla="*/ 14 w 28"/>
                <a:gd name="T9" fmla="*/ 9 h 10"/>
                <a:gd name="T10" fmla="*/ 25 w 28"/>
                <a:gd name="T11" fmla="*/ 8 h 10"/>
                <a:gd name="T12" fmla="*/ 25 w 2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22" y="0"/>
                    <a:pt x="18" y="0"/>
                    <a:pt x="14" y="1"/>
                  </a:cubicBezTo>
                  <a:cubicBezTo>
                    <a:pt x="10" y="1"/>
                    <a:pt x="6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6" y="8"/>
                    <a:pt x="10" y="9"/>
                    <a:pt x="14" y="9"/>
                  </a:cubicBezTo>
                  <a:cubicBezTo>
                    <a:pt x="18" y="9"/>
                    <a:pt x="22" y="10"/>
                    <a:pt x="25" y="8"/>
                  </a:cubicBezTo>
                  <a:cubicBezTo>
                    <a:pt x="28" y="7"/>
                    <a:pt x="28" y="3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xmlns="" id="{5B5AE5ED-3D58-CA18-1933-96DC18AE539A}"/>
                </a:ext>
              </a:extLst>
            </p:cNvPr>
            <p:cNvSpPr/>
            <p:nvPr/>
          </p:nvSpPr>
          <p:spPr bwMode="auto">
            <a:xfrm>
              <a:off x="4752" y="283"/>
              <a:ext cx="68" cy="19"/>
            </a:xfrm>
            <a:custGeom>
              <a:avLst/>
              <a:gdLst>
                <a:gd name="T0" fmla="*/ 27 w 29"/>
                <a:gd name="T1" fmla="*/ 1 h 8"/>
                <a:gd name="T2" fmla="*/ 16 w 29"/>
                <a:gd name="T3" fmla="*/ 0 h 8"/>
                <a:gd name="T4" fmla="*/ 3 w 29"/>
                <a:gd name="T5" fmla="*/ 1 h 8"/>
                <a:gd name="T6" fmla="*/ 3 w 29"/>
                <a:gd name="T7" fmla="*/ 7 h 8"/>
                <a:gd name="T8" fmla="*/ 16 w 29"/>
                <a:gd name="T9" fmla="*/ 7 h 8"/>
                <a:gd name="T10" fmla="*/ 27 w 29"/>
                <a:gd name="T11" fmla="*/ 6 h 8"/>
                <a:gd name="T12" fmla="*/ 27 w 29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7" y="1"/>
                  </a:moveTo>
                  <a:cubicBezTo>
                    <a:pt x="24" y="0"/>
                    <a:pt x="20" y="0"/>
                    <a:pt x="16" y="0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0" y="1"/>
                    <a:pt x="0" y="6"/>
                    <a:pt x="3" y="7"/>
                  </a:cubicBezTo>
                  <a:cubicBezTo>
                    <a:pt x="8" y="7"/>
                    <a:pt x="12" y="7"/>
                    <a:pt x="16" y="7"/>
                  </a:cubicBezTo>
                  <a:cubicBezTo>
                    <a:pt x="20" y="7"/>
                    <a:pt x="24" y="8"/>
                    <a:pt x="27" y="6"/>
                  </a:cubicBezTo>
                  <a:cubicBezTo>
                    <a:pt x="29" y="5"/>
                    <a:pt x="29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xmlns="" id="{41B34259-975E-FCB7-837A-562C01DFCA87}"/>
                </a:ext>
              </a:extLst>
            </p:cNvPr>
            <p:cNvSpPr/>
            <p:nvPr/>
          </p:nvSpPr>
          <p:spPr bwMode="auto">
            <a:xfrm>
              <a:off x="4865" y="280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9 w 35"/>
                <a:gd name="T3" fmla="*/ 1 h 10"/>
                <a:gd name="T4" fmla="*/ 4 w 35"/>
                <a:gd name="T5" fmla="*/ 2 h 10"/>
                <a:gd name="T6" fmla="*/ 4 w 35"/>
                <a:gd name="T7" fmla="*/ 8 h 10"/>
                <a:gd name="T8" fmla="*/ 19 w 35"/>
                <a:gd name="T9" fmla="*/ 9 h 10"/>
                <a:gd name="T10" fmla="*/ 32 w 35"/>
                <a:gd name="T11" fmla="*/ 8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8" y="0"/>
                    <a:pt x="23" y="1"/>
                    <a:pt x="19" y="1"/>
                  </a:cubicBezTo>
                  <a:cubicBezTo>
                    <a:pt x="14" y="1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4" y="8"/>
                    <a:pt x="19" y="9"/>
                  </a:cubicBezTo>
                  <a:cubicBezTo>
                    <a:pt x="23" y="9"/>
                    <a:pt x="28" y="10"/>
                    <a:pt x="32" y="8"/>
                  </a:cubicBezTo>
                  <a:cubicBezTo>
                    <a:pt x="35" y="7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xmlns="" id="{59112AEA-BF1A-B74E-69D2-E2B824F52884}"/>
                </a:ext>
              </a:extLst>
            </p:cNvPr>
            <p:cNvSpPr/>
            <p:nvPr/>
          </p:nvSpPr>
          <p:spPr bwMode="auto">
            <a:xfrm>
              <a:off x="4989" y="276"/>
              <a:ext cx="75" cy="21"/>
            </a:xfrm>
            <a:custGeom>
              <a:avLst/>
              <a:gdLst>
                <a:gd name="T0" fmla="*/ 29 w 32"/>
                <a:gd name="T1" fmla="*/ 1 h 9"/>
                <a:gd name="T2" fmla="*/ 17 w 32"/>
                <a:gd name="T3" fmla="*/ 1 h 9"/>
                <a:gd name="T4" fmla="*/ 3 w 32"/>
                <a:gd name="T5" fmla="*/ 2 h 9"/>
                <a:gd name="T6" fmla="*/ 3 w 32"/>
                <a:gd name="T7" fmla="*/ 8 h 9"/>
                <a:gd name="T8" fmla="*/ 17 w 32"/>
                <a:gd name="T9" fmla="*/ 8 h 9"/>
                <a:gd name="T10" fmla="*/ 29 w 32"/>
                <a:gd name="T11" fmla="*/ 8 h 9"/>
                <a:gd name="T12" fmla="*/ 29 w 3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29" y="1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2" y="1"/>
                    <a:pt x="8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8" y="8"/>
                    <a:pt x="12" y="8"/>
                    <a:pt x="17" y="8"/>
                  </a:cubicBezTo>
                  <a:cubicBezTo>
                    <a:pt x="21" y="9"/>
                    <a:pt x="25" y="9"/>
                    <a:pt x="29" y="8"/>
                  </a:cubicBezTo>
                  <a:cubicBezTo>
                    <a:pt x="32" y="7"/>
                    <a:pt x="32" y="2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xmlns="" id="{80604961-DD14-E232-FF18-0DE4671CCFF7}"/>
                </a:ext>
              </a:extLst>
            </p:cNvPr>
            <p:cNvSpPr/>
            <p:nvPr/>
          </p:nvSpPr>
          <p:spPr bwMode="auto">
            <a:xfrm>
              <a:off x="5116" y="264"/>
              <a:ext cx="81" cy="26"/>
            </a:xfrm>
            <a:custGeom>
              <a:avLst/>
              <a:gdLst>
                <a:gd name="T0" fmla="*/ 30 w 34"/>
                <a:gd name="T1" fmla="*/ 1 h 11"/>
                <a:gd name="T2" fmla="*/ 19 w 34"/>
                <a:gd name="T3" fmla="*/ 3 h 11"/>
                <a:gd name="T4" fmla="*/ 6 w 34"/>
                <a:gd name="T5" fmla="*/ 2 h 11"/>
                <a:gd name="T6" fmla="*/ 4 w 34"/>
                <a:gd name="T7" fmla="*/ 9 h 11"/>
                <a:gd name="T8" fmla="*/ 19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3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9" y="10"/>
                    <a:pt x="14" y="11"/>
                    <a:pt x="19" y="11"/>
                  </a:cubicBezTo>
                  <a:cubicBezTo>
                    <a:pt x="23" y="11"/>
                    <a:pt x="29" y="11"/>
                    <a:pt x="32" y="7"/>
                  </a:cubicBezTo>
                  <a:cubicBezTo>
                    <a:pt x="34" y="5"/>
                    <a:pt x="33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xmlns="" id="{278019F2-5885-8226-FE81-3F5EB4256E23}"/>
                </a:ext>
              </a:extLst>
            </p:cNvPr>
            <p:cNvSpPr/>
            <p:nvPr/>
          </p:nvSpPr>
          <p:spPr bwMode="auto">
            <a:xfrm>
              <a:off x="5240" y="252"/>
              <a:ext cx="82" cy="26"/>
            </a:xfrm>
            <a:custGeom>
              <a:avLst/>
              <a:gdLst>
                <a:gd name="T0" fmla="*/ 32 w 35"/>
                <a:gd name="T1" fmla="*/ 2 h 11"/>
                <a:gd name="T2" fmla="*/ 19 w 35"/>
                <a:gd name="T3" fmla="*/ 3 h 11"/>
                <a:gd name="T4" fmla="*/ 3 w 35"/>
                <a:gd name="T5" fmla="*/ 5 h 11"/>
                <a:gd name="T6" fmla="*/ 4 w 35"/>
                <a:gd name="T7" fmla="*/ 11 h 11"/>
                <a:gd name="T8" fmla="*/ 20 w 35"/>
                <a:gd name="T9" fmla="*/ 11 h 11"/>
                <a:gd name="T10" fmla="*/ 33 w 35"/>
                <a:gd name="T11" fmla="*/ 8 h 11"/>
                <a:gd name="T12" fmla="*/ 32 w 3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2" y="2"/>
                  </a:moveTo>
                  <a:cubicBezTo>
                    <a:pt x="28" y="0"/>
                    <a:pt x="23" y="2"/>
                    <a:pt x="19" y="3"/>
                  </a:cubicBezTo>
                  <a:cubicBezTo>
                    <a:pt x="13" y="3"/>
                    <a:pt x="8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9" y="11"/>
                    <a:pt x="14" y="11"/>
                    <a:pt x="20" y="11"/>
                  </a:cubicBezTo>
                  <a:cubicBezTo>
                    <a:pt x="24" y="10"/>
                    <a:pt x="29" y="11"/>
                    <a:pt x="33" y="8"/>
                  </a:cubicBezTo>
                  <a:cubicBezTo>
                    <a:pt x="35" y="7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xmlns="" id="{71877413-E458-56E6-222F-781F0F69416B}"/>
                </a:ext>
              </a:extLst>
            </p:cNvPr>
            <p:cNvSpPr/>
            <p:nvPr/>
          </p:nvSpPr>
          <p:spPr bwMode="auto">
            <a:xfrm>
              <a:off x="5356" y="245"/>
              <a:ext cx="66" cy="21"/>
            </a:xfrm>
            <a:custGeom>
              <a:avLst/>
              <a:gdLst>
                <a:gd name="T0" fmla="*/ 26 w 28"/>
                <a:gd name="T1" fmla="*/ 1 h 9"/>
                <a:gd name="T2" fmla="*/ 16 w 28"/>
                <a:gd name="T3" fmla="*/ 1 h 9"/>
                <a:gd name="T4" fmla="*/ 4 w 28"/>
                <a:gd name="T5" fmla="*/ 1 h 9"/>
                <a:gd name="T6" fmla="*/ 4 w 28"/>
                <a:gd name="T7" fmla="*/ 7 h 9"/>
                <a:gd name="T8" fmla="*/ 16 w 28"/>
                <a:gd name="T9" fmla="*/ 8 h 9"/>
                <a:gd name="T10" fmla="*/ 26 w 28"/>
                <a:gd name="T11" fmla="*/ 7 h 9"/>
                <a:gd name="T12" fmla="*/ 26 w 2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6" y="1"/>
                  </a:moveTo>
                  <a:cubicBezTo>
                    <a:pt x="23" y="0"/>
                    <a:pt x="19" y="0"/>
                    <a:pt x="16" y="1"/>
                  </a:cubicBezTo>
                  <a:cubicBezTo>
                    <a:pt x="12" y="1"/>
                    <a:pt x="8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8" y="8"/>
                    <a:pt x="12" y="8"/>
                    <a:pt x="16" y="8"/>
                  </a:cubicBezTo>
                  <a:cubicBezTo>
                    <a:pt x="19" y="8"/>
                    <a:pt x="23" y="9"/>
                    <a:pt x="26" y="7"/>
                  </a:cubicBezTo>
                  <a:cubicBezTo>
                    <a:pt x="28" y="6"/>
                    <a:pt x="28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xmlns="" id="{665B5BEE-7F45-8A31-5460-42AE7E4CB731}"/>
                </a:ext>
              </a:extLst>
            </p:cNvPr>
            <p:cNvSpPr/>
            <p:nvPr/>
          </p:nvSpPr>
          <p:spPr bwMode="auto">
            <a:xfrm>
              <a:off x="2988" y="440"/>
              <a:ext cx="71" cy="24"/>
            </a:xfrm>
            <a:custGeom>
              <a:avLst/>
              <a:gdLst>
                <a:gd name="T0" fmla="*/ 26 w 30"/>
                <a:gd name="T1" fmla="*/ 1 h 10"/>
                <a:gd name="T2" fmla="*/ 13 w 30"/>
                <a:gd name="T3" fmla="*/ 1 h 10"/>
                <a:gd name="T4" fmla="*/ 2 w 30"/>
                <a:gd name="T5" fmla="*/ 2 h 10"/>
                <a:gd name="T6" fmla="*/ 1 w 30"/>
                <a:gd name="T7" fmla="*/ 5 h 10"/>
                <a:gd name="T8" fmla="*/ 13 w 30"/>
                <a:gd name="T9" fmla="*/ 9 h 10"/>
                <a:gd name="T10" fmla="*/ 27 w 30"/>
                <a:gd name="T11" fmla="*/ 7 h 10"/>
                <a:gd name="T12" fmla="*/ 26 w 30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6" y="1"/>
                  </a:moveTo>
                  <a:cubicBezTo>
                    <a:pt x="22" y="0"/>
                    <a:pt x="17" y="1"/>
                    <a:pt x="13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8"/>
                    <a:pt x="9" y="8"/>
                    <a:pt x="13" y="9"/>
                  </a:cubicBezTo>
                  <a:cubicBezTo>
                    <a:pt x="18" y="9"/>
                    <a:pt x="23" y="10"/>
                    <a:pt x="27" y="7"/>
                  </a:cubicBezTo>
                  <a:cubicBezTo>
                    <a:pt x="30" y="6"/>
                    <a:pt x="29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xmlns="" id="{CD8E6551-43D7-D72A-B283-9B357B95A30D}"/>
                </a:ext>
              </a:extLst>
            </p:cNvPr>
            <p:cNvSpPr/>
            <p:nvPr/>
          </p:nvSpPr>
          <p:spPr bwMode="auto">
            <a:xfrm>
              <a:off x="3113" y="431"/>
              <a:ext cx="88" cy="28"/>
            </a:xfrm>
            <a:custGeom>
              <a:avLst/>
              <a:gdLst>
                <a:gd name="T0" fmla="*/ 33 w 37"/>
                <a:gd name="T1" fmla="*/ 3 h 12"/>
                <a:gd name="T2" fmla="*/ 3 w 37"/>
                <a:gd name="T3" fmla="*/ 6 h 12"/>
                <a:gd name="T4" fmla="*/ 4 w 37"/>
                <a:gd name="T5" fmla="*/ 11 h 12"/>
                <a:gd name="T6" fmla="*/ 19 w 37"/>
                <a:gd name="T7" fmla="*/ 10 h 12"/>
                <a:gd name="T8" fmla="*/ 33 w 37"/>
                <a:gd name="T9" fmla="*/ 9 h 12"/>
                <a:gd name="T10" fmla="*/ 33 w 3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3" y="3"/>
                  </a:moveTo>
                  <a:cubicBezTo>
                    <a:pt x="25" y="0"/>
                    <a:pt x="11" y="4"/>
                    <a:pt x="3" y="6"/>
                  </a:cubicBezTo>
                  <a:cubicBezTo>
                    <a:pt x="0" y="7"/>
                    <a:pt x="1" y="12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4" y="10"/>
                    <a:pt x="29" y="11"/>
                    <a:pt x="33" y="9"/>
                  </a:cubicBezTo>
                  <a:cubicBezTo>
                    <a:pt x="37" y="9"/>
                    <a:pt x="36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xmlns="" id="{44557271-2AD3-6DBF-A293-148BB4BFB772}"/>
                </a:ext>
              </a:extLst>
            </p:cNvPr>
            <p:cNvSpPr/>
            <p:nvPr/>
          </p:nvSpPr>
          <p:spPr bwMode="auto">
            <a:xfrm>
              <a:off x="3267" y="421"/>
              <a:ext cx="88" cy="29"/>
            </a:xfrm>
            <a:custGeom>
              <a:avLst/>
              <a:gdLst>
                <a:gd name="T0" fmla="*/ 34 w 37"/>
                <a:gd name="T1" fmla="*/ 3 h 12"/>
                <a:gd name="T2" fmla="*/ 15 w 37"/>
                <a:gd name="T3" fmla="*/ 1 h 12"/>
                <a:gd name="T4" fmla="*/ 1 w 37"/>
                <a:gd name="T5" fmla="*/ 4 h 12"/>
                <a:gd name="T6" fmla="*/ 0 w 37"/>
                <a:gd name="T7" fmla="*/ 8 h 12"/>
                <a:gd name="T8" fmla="*/ 4 w 37"/>
                <a:gd name="T9" fmla="*/ 10 h 12"/>
                <a:gd name="T10" fmla="*/ 4 w 37"/>
                <a:gd name="T11" fmla="*/ 10 h 12"/>
                <a:gd name="T12" fmla="*/ 15 w 37"/>
                <a:gd name="T13" fmla="*/ 10 h 12"/>
                <a:gd name="T14" fmla="*/ 33 w 37"/>
                <a:gd name="T15" fmla="*/ 10 h 12"/>
                <a:gd name="T16" fmla="*/ 34 w 3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4" y="3"/>
                  </a:moveTo>
                  <a:cubicBezTo>
                    <a:pt x="28" y="0"/>
                    <a:pt x="21" y="1"/>
                    <a:pt x="15" y="1"/>
                  </a:cubicBezTo>
                  <a:cubicBezTo>
                    <a:pt x="11" y="1"/>
                    <a:pt x="4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10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0"/>
                    <a:pt x="12" y="10"/>
                    <a:pt x="15" y="10"/>
                  </a:cubicBezTo>
                  <a:cubicBezTo>
                    <a:pt x="21" y="11"/>
                    <a:pt x="28" y="12"/>
                    <a:pt x="33" y="10"/>
                  </a:cubicBezTo>
                  <a:cubicBezTo>
                    <a:pt x="36" y="9"/>
                    <a:pt x="37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xmlns="" id="{081A7EFA-AB12-AD6E-4350-2BF1C80B76BC}"/>
                </a:ext>
              </a:extLst>
            </p:cNvPr>
            <p:cNvSpPr/>
            <p:nvPr/>
          </p:nvSpPr>
          <p:spPr bwMode="auto">
            <a:xfrm>
              <a:off x="3400" y="421"/>
              <a:ext cx="80" cy="26"/>
            </a:xfrm>
            <a:custGeom>
              <a:avLst/>
              <a:gdLst>
                <a:gd name="T0" fmla="*/ 31 w 34"/>
                <a:gd name="T1" fmla="*/ 3 h 11"/>
                <a:gd name="T2" fmla="*/ 19 w 34"/>
                <a:gd name="T3" fmla="*/ 1 h 11"/>
                <a:gd name="T4" fmla="*/ 5 w 34"/>
                <a:gd name="T5" fmla="*/ 0 h 11"/>
                <a:gd name="T6" fmla="*/ 4 w 34"/>
                <a:gd name="T7" fmla="*/ 6 h 11"/>
                <a:gd name="T8" fmla="*/ 18 w 34"/>
                <a:gd name="T9" fmla="*/ 9 h 11"/>
                <a:gd name="T10" fmla="*/ 30 w 34"/>
                <a:gd name="T11" fmla="*/ 9 h 11"/>
                <a:gd name="T12" fmla="*/ 31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3"/>
                  </a:moveTo>
                  <a:cubicBezTo>
                    <a:pt x="27" y="1"/>
                    <a:pt x="23" y="1"/>
                    <a:pt x="19" y="1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  <a:cubicBezTo>
                    <a:pt x="9" y="7"/>
                    <a:pt x="13" y="8"/>
                    <a:pt x="18" y="9"/>
                  </a:cubicBezTo>
                  <a:cubicBezTo>
                    <a:pt x="22" y="9"/>
                    <a:pt x="26" y="11"/>
                    <a:pt x="30" y="9"/>
                  </a:cubicBezTo>
                  <a:cubicBezTo>
                    <a:pt x="33" y="9"/>
                    <a:pt x="34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xmlns="" id="{93413694-33A0-422E-FDB5-F161DC1F375B}"/>
                </a:ext>
              </a:extLst>
            </p:cNvPr>
            <p:cNvSpPr/>
            <p:nvPr/>
          </p:nvSpPr>
          <p:spPr bwMode="auto">
            <a:xfrm>
              <a:off x="3535" y="411"/>
              <a:ext cx="71" cy="27"/>
            </a:xfrm>
            <a:custGeom>
              <a:avLst/>
              <a:gdLst>
                <a:gd name="T0" fmla="*/ 27 w 30"/>
                <a:gd name="T1" fmla="*/ 2 h 11"/>
                <a:gd name="T2" fmla="*/ 13 w 30"/>
                <a:gd name="T3" fmla="*/ 2 h 11"/>
                <a:gd name="T4" fmla="*/ 0 w 30"/>
                <a:gd name="T5" fmla="*/ 4 h 11"/>
                <a:gd name="T6" fmla="*/ 0 w 30"/>
                <a:gd name="T7" fmla="*/ 7 h 11"/>
                <a:gd name="T8" fmla="*/ 13 w 30"/>
                <a:gd name="T9" fmla="*/ 9 h 11"/>
                <a:gd name="T10" fmla="*/ 27 w 30"/>
                <a:gd name="T11" fmla="*/ 8 h 11"/>
                <a:gd name="T12" fmla="*/ 27 w 3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7" y="2"/>
                  </a:moveTo>
                  <a:cubicBezTo>
                    <a:pt x="23" y="0"/>
                    <a:pt x="18" y="1"/>
                    <a:pt x="13" y="2"/>
                  </a:cubicBezTo>
                  <a:cubicBezTo>
                    <a:pt x="9" y="2"/>
                    <a:pt x="4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4" y="9"/>
                    <a:pt x="9" y="9"/>
                    <a:pt x="13" y="9"/>
                  </a:cubicBezTo>
                  <a:cubicBezTo>
                    <a:pt x="18" y="10"/>
                    <a:pt x="23" y="11"/>
                    <a:pt x="27" y="8"/>
                  </a:cubicBezTo>
                  <a:cubicBezTo>
                    <a:pt x="30" y="7"/>
                    <a:pt x="30" y="4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xmlns="" id="{3A6154DF-56D2-52FB-AF17-5CCCB74CCD2D}"/>
                </a:ext>
              </a:extLst>
            </p:cNvPr>
            <p:cNvSpPr/>
            <p:nvPr/>
          </p:nvSpPr>
          <p:spPr bwMode="auto">
            <a:xfrm>
              <a:off x="3672" y="407"/>
              <a:ext cx="71" cy="26"/>
            </a:xfrm>
            <a:custGeom>
              <a:avLst/>
              <a:gdLst>
                <a:gd name="T0" fmla="*/ 27 w 30"/>
                <a:gd name="T1" fmla="*/ 1 h 11"/>
                <a:gd name="T2" fmla="*/ 12 w 30"/>
                <a:gd name="T3" fmla="*/ 1 h 11"/>
                <a:gd name="T4" fmla="*/ 6 w 30"/>
                <a:gd name="T5" fmla="*/ 2 h 11"/>
                <a:gd name="T6" fmla="*/ 1 w 30"/>
                <a:gd name="T7" fmla="*/ 4 h 11"/>
                <a:gd name="T8" fmla="*/ 1 w 30"/>
                <a:gd name="T9" fmla="*/ 6 h 11"/>
                <a:gd name="T10" fmla="*/ 6 w 30"/>
                <a:gd name="T11" fmla="*/ 8 h 11"/>
                <a:gd name="T12" fmla="*/ 12 w 30"/>
                <a:gd name="T13" fmla="*/ 9 h 11"/>
                <a:gd name="T14" fmla="*/ 27 w 30"/>
                <a:gd name="T15" fmla="*/ 9 h 11"/>
                <a:gd name="T16" fmla="*/ 27 w 30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27" y="1"/>
                  </a:moveTo>
                  <a:cubicBezTo>
                    <a:pt x="22" y="0"/>
                    <a:pt x="17" y="1"/>
                    <a:pt x="12" y="1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3" y="8"/>
                    <a:pt x="6" y="8"/>
                  </a:cubicBezTo>
                  <a:cubicBezTo>
                    <a:pt x="8" y="9"/>
                    <a:pt x="10" y="9"/>
                    <a:pt x="12" y="9"/>
                  </a:cubicBezTo>
                  <a:cubicBezTo>
                    <a:pt x="17" y="9"/>
                    <a:pt x="22" y="11"/>
                    <a:pt x="27" y="9"/>
                  </a:cubicBezTo>
                  <a:cubicBezTo>
                    <a:pt x="30" y="8"/>
                    <a:pt x="30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xmlns="" id="{68275532-71D0-F1C4-1886-E81D44ABC562}"/>
                </a:ext>
              </a:extLst>
            </p:cNvPr>
            <p:cNvSpPr/>
            <p:nvPr/>
          </p:nvSpPr>
          <p:spPr bwMode="auto">
            <a:xfrm>
              <a:off x="3791" y="397"/>
              <a:ext cx="94" cy="26"/>
            </a:xfrm>
            <a:custGeom>
              <a:avLst/>
              <a:gdLst>
                <a:gd name="T0" fmla="*/ 37 w 40"/>
                <a:gd name="T1" fmla="*/ 4 h 11"/>
                <a:gd name="T2" fmla="*/ 21 w 40"/>
                <a:gd name="T3" fmla="*/ 0 h 11"/>
                <a:gd name="T4" fmla="*/ 4 w 40"/>
                <a:gd name="T5" fmla="*/ 2 h 11"/>
                <a:gd name="T6" fmla="*/ 4 w 40"/>
                <a:gd name="T7" fmla="*/ 8 h 11"/>
                <a:gd name="T8" fmla="*/ 21 w 40"/>
                <a:gd name="T9" fmla="*/ 9 h 11"/>
                <a:gd name="T10" fmla="*/ 37 w 40"/>
                <a:gd name="T11" fmla="*/ 10 h 11"/>
                <a:gd name="T12" fmla="*/ 37 w 4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7" y="4"/>
                  </a:moveTo>
                  <a:cubicBezTo>
                    <a:pt x="33" y="1"/>
                    <a:pt x="26" y="1"/>
                    <a:pt x="21" y="0"/>
                  </a:cubicBezTo>
                  <a:cubicBezTo>
                    <a:pt x="15" y="0"/>
                    <a:pt x="9" y="1"/>
                    <a:pt x="4" y="2"/>
                  </a:cubicBezTo>
                  <a:cubicBezTo>
                    <a:pt x="0" y="2"/>
                    <a:pt x="1" y="8"/>
                    <a:pt x="4" y="8"/>
                  </a:cubicBezTo>
                  <a:cubicBezTo>
                    <a:pt x="10" y="8"/>
                    <a:pt x="16" y="8"/>
                    <a:pt x="21" y="9"/>
                  </a:cubicBezTo>
                  <a:cubicBezTo>
                    <a:pt x="26" y="9"/>
                    <a:pt x="31" y="11"/>
                    <a:pt x="37" y="10"/>
                  </a:cubicBezTo>
                  <a:cubicBezTo>
                    <a:pt x="40" y="9"/>
                    <a:pt x="40" y="5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xmlns="" id="{17FA3BDC-F491-1475-790A-0B15FBDE8715}"/>
                </a:ext>
              </a:extLst>
            </p:cNvPr>
            <p:cNvSpPr/>
            <p:nvPr/>
          </p:nvSpPr>
          <p:spPr bwMode="auto">
            <a:xfrm>
              <a:off x="3937" y="402"/>
              <a:ext cx="86" cy="26"/>
            </a:xfrm>
            <a:custGeom>
              <a:avLst/>
              <a:gdLst>
                <a:gd name="T0" fmla="*/ 33 w 36"/>
                <a:gd name="T1" fmla="*/ 2 h 11"/>
                <a:gd name="T2" fmla="*/ 19 w 36"/>
                <a:gd name="T3" fmla="*/ 1 h 11"/>
                <a:gd name="T4" fmla="*/ 4 w 36"/>
                <a:gd name="T5" fmla="*/ 4 h 11"/>
                <a:gd name="T6" fmla="*/ 5 w 36"/>
                <a:gd name="T7" fmla="*/ 10 h 11"/>
                <a:gd name="T8" fmla="*/ 20 w 36"/>
                <a:gd name="T9" fmla="*/ 9 h 11"/>
                <a:gd name="T10" fmla="*/ 32 w 36"/>
                <a:gd name="T11" fmla="*/ 9 h 11"/>
                <a:gd name="T12" fmla="*/ 33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2"/>
                  </a:moveTo>
                  <a:cubicBezTo>
                    <a:pt x="29" y="0"/>
                    <a:pt x="24" y="0"/>
                    <a:pt x="19" y="1"/>
                  </a:cubicBezTo>
                  <a:cubicBezTo>
                    <a:pt x="14" y="1"/>
                    <a:pt x="9" y="2"/>
                    <a:pt x="4" y="4"/>
                  </a:cubicBezTo>
                  <a:cubicBezTo>
                    <a:pt x="0" y="5"/>
                    <a:pt x="2" y="11"/>
                    <a:pt x="5" y="10"/>
                  </a:cubicBezTo>
                  <a:cubicBezTo>
                    <a:pt x="10" y="9"/>
                    <a:pt x="15" y="9"/>
                    <a:pt x="20" y="9"/>
                  </a:cubicBezTo>
                  <a:cubicBezTo>
                    <a:pt x="24" y="9"/>
                    <a:pt x="28" y="10"/>
                    <a:pt x="32" y="9"/>
                  </a:cubicBezTo>
                  <a:cubicBezTo>
                    <a:pt x="35" y="8"/>
                    <a:pt x="36" y="4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xmlns="" id="{9C692AFB-3770-AD24-90CA-1D38F4B435A4}"/>
                </a:ext>
              </a:extLst>
            </p:cNvPr>
            <p:cNvSpPr/>
            <p:nvPr/>
          </p:nvSpPr>
          <p:spPr bwMode="auto">
            <a:xfrm>
              <a:off x="4086" y="409"/>
              <a:ext cx="83" cy="29"/>
            </a:xfrm>
            <a:custGeom>
              <a:avLst/>
              <a:gdLst>
                <a:gd name="T0" fmla="*/ 32 w 35"/>
                <a:gd name="T1" fmla="*/ 4 h 12"/>
                <a:gd name="T2" fmla="*/ 16 w 35"/>
                <a:gd name="T3" fmla="*/ 1 h 12"/>
                <a:gd name="T4" fmla="*/ 1 w 35"/>
                <a:gd name="T5" fmla="*/ 3 h 12"/>
                <a:gd name="T6" fmla="*/ 1 w 35"/>
                <a:gd name="T7" fmla="*/ 5 h 12"/>
                <a:gd name="T8" fmla="*/ 14 w 35"/>
                <a:gd name="T9" fmla="*/ 9 h 12"/>
                <a:gd name="T10" fmla="*/ 32 w 35"/>
                <a:gd name="T11" fmla="*/ 10 h 12"/>
                <a:gd name="T12" fmla="*/ 32 w 3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2" y="4"/>
                  </a:moveTo>
                  <a:cubicBezTo>
                    <a:pt x="28" y="1"/>
                    <a:pt x="22" y="2"/>
                    <a:pt x="16" y="1"/>
                  </a:cubicBezTo>
                  <a:cubicBezTo>
                    <a:pt x="11" y="1"/>
                    <a:pt x="5" y="0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4" y="9"/>
                    <a:pt x="9" y="8"/>
                    <a:pt x="14" y="9"/>
                  </a:cubicBezTo>
                  <a:cubicBezTo>
                    <a:pt x="20" y="10"/>
                    <a:pt x="26" y="12"/>
                    <a:pt x="32" y="10"/>
                  </a:cubicBezTo>
                  <a:cubicBezTo>
                    <a:pt x="34" y="9"/>
                    <a:pt x="35" y="5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xmlns="" id="{D2B8F858-7491-BB30-68C5-89B2B86BD161}"/>
                </a:ext>
              </a:extLst>
            </p:cNvPr>
            <p:cNvSpPr/>
            <p:nvPr/>
          </p:nvSpPr>
          <p:spPr bwMode="auto">
            <a:xfrm>
              <a:off x="4217" y="404"/>
              <a:ext cx="80" cy="22"/>
            </a:xfrm>
            <a:custGeom>
              <a:avLst/>
              <a:gdLst>
                <a:gd name="T0" fmla="*/ 33 w 34"/>
                <a:gd name="T1" fmla="*/ 3 h 9"/>
                <a:gd name="T2" fmla="*/ 19 w 34"/>
                <a:gd name="T3" fmla="*/ 2 h 9"/>
                <a:gd name="T4" fmla="*/ 2 w 34"/>
                <a:gd name="T5" fmla="*/ 3 h 9"/>
                <a:gd name="T6" fmla="*/ 2 w 34"/>
                <a:gd name="T7" fmla="*/ 7 h 9"/>
                <a:gd name="T8" fmla="*/ 19 w 34"/>
                <a:gd name="T9" fmla="*/ 8 h 9"/>
                <a:gd name="T10" fmla="*/ 33 w 34"/>
                <a:gd name="T11" fmla="*/ 7 h 9"/>
                <a:gd name="T12" fmla="*/ 33 w 34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3" y="3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2"/>
                    <a:pt x="8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8"/>
                    <a:pt x="14" y="8"/>
                    <a:pt x="19" y="8"/>
                  </a:cubicBezTo>
                  <a:cubicBezTo>
                    <a:pt x="24" y="9"/>
                    <a:pt x="28" y="9"/>
                    <a:pt x="33" y="7"/>
                  </a:cubicBezTo>
                  <a:cubicBezTo>
                    <a:pt x="34" y="6"/>
                    <a:pt x="34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xmlns="" id="{40364B01-26E2-0BF3-4885-B9935CBBFB28}"/>
                </a:ext>
              </a:extLst>
            </p:cNvPr>
            <p:cNvSpPr/>
            <p:nvPr/>
          </p:nvSpPr>
          <p:spPr bwMode="auto">
            <a:xfrm>
              <a:off x="4340" y="402"/>
              <a:ext cx="92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2 h 11"/>
                <a:gd name="T4" fmla="*/ 4 w 39"/>
                <a:gd name="T5" fmla="*/ 0 h 11"/>
                <a:gd name="T6" fmla="*/ 3 w 39"/>
                <a:gd name="T7" fmla="*/ 6 h 11"/>
                <a:gd name="T8" fmla="*/ 36 w 39"/>
                <a:gd name="T9" fmla="*/ 8 h 11"/>
                <a:gd name="T10" fmla="*/ 36 w 3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1"/>
                    <a:pt x="26" y="2"/>
                    <a:pt x="22" y="2"/>
                  </a:cubicBezTo>
                  <a:cubicBezTo>
                    <a:pt x="16" y="2"/>
                    <a:pt x="10" y="1"/>
                    <a:pt x="4" y="0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3" y="9"/>
                    <a:pt x="26" y="11"/>
                    <a:pt x="36" y="8"/>
                  </a:cubicBezTo>
                  <a:cubicBezTo>
                    <a:pt x="39" y="7"/>
                    <a:pt x="39" y="2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xmlns="" id="{66D979D4-9320-AA3A-4D58-8DBCF757C582}"/>
                </a:ext>
              </a:extLst>
            </p:cNvPr>
            <p:cNvSpPr/>
            <p:nvPr/>
          </p:nvSpPr>
          <p:spPr bwMode="auto">
            <a:xfrm>
              <a:off x="4468" y="404"/>
              <a:ext cx="75" cy="24"/>
            </a:xfrm>
            <a:custGeom>
              <a:avLst/>
              <a:gdLst>
                <a:gd name="T0" fmla="*/ 28 w 32"/>
                <a:gd name="T1" fmla="*/ 1 h 10"/>
                <a:gd name="T2" fmla="*/ 15 w 32"/>
                <a:gd name="T3" fmla="*/ 2 h 10"/>
                <a:gd name="T4" fmla="*/ 3 w 32"/>
                <a:gd name="T5" fmla="*/ 4 h 10"/>
                <a:gd name="T6" fmla="*/ 3 w 32"/>
                <a:gd name="T7" fmla="*/ 9 h 10"/>
                <a:gd name="T8" fmla="*/ 29 w 32"/>
                <a:gd name="T9" fmla="*/ 7 h 10"/>
                <a:gd name="T10" fmla="*/ 28 w 32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8" y="1"/>
                  </a:moveTo>
                  <a:cubicBezTo>
                    <a:pt x="24" y="0"/>
                    <a:pt x="20" y="1"/>
                    <a:pt x="15" y="2"/>
                  </a:cubicBezTo>
                  <a:cubicBezTo>
                    <a:pt x="11" y="3"/>
                    <a:pt x="7" y="3"/>
                    <a:pt x="3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11" y="10"/>
                    <a:pt x="21" y="10"/>
                    <a:pt x="29" y="7"/>
                  </a:cubicBezTo>
                  <a:cubicBezTo>
                    <a:pt x="32" y="6"/>
                    <a:pt x="31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xmlns="" id="{B0EF73DB-2F0E-B82E-1F7D-8302F88ECA59}"/>
                </a:ext>
              </a:extLst>
            </p:cNvPr>
            <p:cNvSpPr/>
            <p:nvPr/>
          </p:nvSpPr>
          <p:spPr bwMode="auto">
            <a:xfrm>
              <a:off x="4598" y="407"/>
              <a:ext cx="76" cy="24"/>
            </a:xfrm>
            <a:custGeom>
              <a:avLst/>
              <a:gdLst>
                <a:gd name="T0" fmla="*/ 30 w 32"/>
                <a:gd name="T1" fmla="*/ 2 h 10"/>
                <a:gd name="T2" fmla="*/ 18 w 32"/>
                <a:gd name="T3" fmla="*/ 1 h 10"/>
                <a:gd name="T4" fmla="*/ 4 w 32"/>
                <a:gd name="T5" fmla="*/ 2 h 10"/>
                <a:gd name="T6" fmla="*/ 4 w 32"/>
                <a:gd name="T7" fmla="*/ 8 h 10"/>
                <a:gd name="T8" fmla="*/ 18 w 32"/>
                <a:gd name="T9" fmla="*/ 9 h 10"/>
                <a:gd name="T10" fmla="*/ 30 w 32"/>
                <a:gd name="T11" fmla="*/ 8 h 10"/>
                <a:gd name="T12" fmla="*/ 30 w 32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0" y="2"/>
                  </a:moveTo>
                  <a:cubicBezTo>
                    <a:pt x="26" y="0"/>
                    <a:pt x="22" y="1"/>
                    <a:pt x="18" y="1"/>
                  </a:cubicBezTo>
                  <a:cubicBezTo>
                    <a:pt x="13" y="2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3" y="9"/>
                    <a:pt x="18" y="9"/>
                  </a:cubicBezTo>
                  <a:cubicBezTo>
                    <a:pt x="22" y="9"/>
                    <a:pt x="26" y="10"/>
                    <a:pt x="30" y="8"/>
                  </a:cubicBezTo>
                  <a:cubicBezTo>
                    <a:pt x="32" y="7"/>
                    <a:pt x="32" y="4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xmlns="" id="{5A3E0CB9-5464-A394-FFB3-0C7DAB842BCD}"/>
                </a:ext>
              </a:extLst>
            </p:cNvPr>
            <p:cNvSpPr/>
            <p:nvPr/>
          </p:nvSpPr>
          <p:spPr bwMode="auto">
            <a:xfrm>
              <a:off x="4723" y="400"/>
              <a:ext cx="86" cy="31"/>
            </a:xfrm>
            <a:custGeom>
              <a:avLst/>
              <a:gdLst>
                <a:gd name="T0" fmla="*/ 31 w 36"/>
                <a:gd name="T1" fmla="*/ 0 h 13"/>
                <a:gd name="T2" fmla="*/ 18 w 36"/>
                <a:gd name="T3" fmla="*/ 3 h 13"/>
                <a:gd name="T4" fmla="*/ 5 w 36"/>
                <a:gd name="T5" fmla="*/ 2 h 13"/>
                <a:gd name="T6" fmla="*/ 3 w 36"/>
                <a:gd name="T7" fmla="*/ 6 h 13"/>
                <a:gd name="T8" fmla="*/ 33 w 36"/>
                <a:gd name="T9" fmla="*/ 7 h 13"/>
                <a:gd name="T10" fmla="*/ 31 w 3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31" y="0"/>
                  </a:moveTo>
                  <a:cubicBezTo>
                    <a:pt x="27" y="1"/>
                    <a:pt x="23" y="3"/>
                    <a:pt x="18" y="3"/>
                  </a:cubicBezTo>
                  <a:cubicBezTo>
                    <a:pt x="14" y="3"/>
                    <a:pt x="9" y="3"/>
                    <a:pt x="5" y="2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11" y="10"/>
                    <a:pt x="25" y="13"/>
                    <a:pt x="33" y="7"/>
                  </a:cubicBezTo>
                  <a:cubicBezTo>
                    <a:pt x="36" y="5"/>
                    <a:pt x="35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98A9268-DFB9-8BF2-539A-D5FE7EC32A55}"/>
              </a:ext>
            </a:extLst>
          </p:cNvPr>
          <p:cNvSpPr txBox="1"/>
          <p:nvPr/>
        </p:nvSpPr>
        <p:spPr>
          <a:xfrm>
            <a:off x="3337810" y="1498691"/>
            <a:ext cx="5920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E9A95CF-8DE7-39A0-FF81-777723B62A8A}"/>
              </a:ext>
            </a:extLst>
          </p:cNvPr>
          <p:cNvSpPr txBox="1"/>
          <p:nvPr/>
        </p:nvSpPr>
        <p:spPr>
          <a:xfrm>
            <a:off x="507740" y="2762060"/>
            <a:ext cx="3357465" cy="39018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BCAF745-0D4A-B22B-9660-0F56E668A832}"/>
              </a:ext>
            </a:extLst>
          </p:cNvPr>
          <p:cNvSpPr txBox="1"/>
          <p:nvPr/>
        </p:nvSpPr>
        <p:spPr>
          <a:xfrm>
            <a:off x="4554066" y="3119465"/>
            <a:ext cx="2831559" cy="2239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grpSp>
        <p:nvGrpSpPr>
          <p:cNvPr id="62" name="PA_组合 19">
            <a:extLst>
              <a:ext uri="{FF2B5EF4-FFF2-40B4-BE49-F238E27FC236}">
                <a16:creationId xmlns:a16="http://schemas.microsoft.com/office/drawing/2014/main" xmlns="" id="{4BFF92D4-A944-D124-2FB4-1D6B6582FF4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9815611">
            <a:off x="2095627" y="2170622"/>
            <a:ext cx="1106644" cy="233668"/>
            <a:chOff x="4745516" y="3205684"/>
            <a:chExt cx="1534882" cy="324091"/>
          </a:xfrm>
        </p:grpSpPr>
        <p:sp>
          <p:nvSpPr>
            <p:cNvPr id="63" name="PA_椭圆 13">
              <a:extLst>
                <a:ext uri="{FF2B5EF4-FFF2-40B4-BE49-F238E27FC236}">
                  <a16:creationId xmlns:a16="http://schemas.microsoft.com/office/drawing/2014/main" xmlns="" id="{FF7C5991-0DCB-95F3-D9E2-B2BB33593C5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4" name="PA_椭圆 13">
              <a:extLst>
                <a:ext uri="{FF2B5EF4-FFF2-40B4-BE49-F238E27FC236}">
                  <a16:creationId xmlns:a16="http://schemas.microsoft.com/office/drawing/2014/main" xmlns="" id="{42A43C8D-8978-A4B2-BC97-D522608E2C0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5" name="PA_椭圆 13">
              <a:extLst>
                <a:ext uri="{FF2B5EF4-FFF2-40B4-BE49-F238E27FC236}">
                  <a16:creationId xmlns:a16="http://schemas.microsoft.com/office/drawing/2014/main" xmlns="" id="{700A4483-0914-8FFD-9FE3-59586CC3AB4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6" name="PA_椭圆 13">
              <a:extLst>
                <a:ext uri="{FF2B5EF4-FFF2-40B4-BE49-F238E27FC236}">
                  <a16:creationId xmlns:a16="http://schemas.microsoft.com/office/drawing/2014/main" xmlns="" id="{B6470418-F9BA-07C1-4BDF-4A0AA8E382B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67" name="PA_组合 19">
            <a:extLst>
              <a:ext uri="{FF2B5EF4-FFF2-40B4-BE49-F238E27FC236}">
                <a16:creationId xmlns:a16="http://schemas.microsoft.com/office/drawing/2014/main" xmlns="" id="{E4B0CF85-AE4E-962E-FAD1-0DB5153FCBC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16686039">
            <a:off x="5320036" y="2413227"/>
            <a:ext cx="836917" cy="253659"/>
            <a:chOff x="4745516" y="3205684"/>
            <a:chExt cx="1534882" cy="324091"/>
          </a:xfrm>
        </p:grpSpPr>
        <p:sp>
          <p:nvSpPr>
            <p:cNvPr id="68" name="PA_椭圆 13">
              <a:extLst>
                <a:ext uri="{FF2B5EF4-FFF2-40B4-BE49-F238E27FC236}">
                  <a16:creationId xmlns:a16="http://schemas.microsoft.com/office/drawing/2014/main" xmlns="" id="{B96F0C6C-4337-5C5E-5DED-BD35903DE14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9" name="PA_椭圆 13">
              <a:extLst>
                <a:ext uri="{FF2B5EF4-FFF2-40B4-BE49-F238E27FC236}">
                  <a16:creationId xmlns:a16="http://schemas.microsoft.com/office/drawing/2014/main" xmlns="" id="{0C450F9A-5C9F-D4C6-28F3-DE7278FBDE8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0" name="PA_椭圆 13">
              <a:extLst>
                <a:ext uri="{FF2B5EF4-FFF2-40B4-BE49-F238E27FC236}">
                  <a16:creationId xmlns:a16="http://schemas.microsoft.com/office/drawing/2014/main" xmlns="" id="{406AD090-EF5A-CCA3-0586-4B76D524BD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1" name="PA_椭圆 13">
              <a:extLst>
                <a:ext uri="{FF2B5EF4-FFF2-40B4-BE49-F238E27FC236}">
                  <a16:creationId xmlns:a16="http://schemas.microsoft.com/office/drawing/2014/main" xmlns="" id="{570790AF-013A-867E-181E-6753341ABE1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72" name="PA_组合 19">
            <a:extLst>
              <a:ext uri="{FF2B5EF4-FFF2-40B4-BE49-F238E27FC236}">
                <a16:creationId xmlns:a16="http://schemas.microsoft.com/office/drawing/2014/main" xmlns="" id="{977FCCF2-59F6-60C0-A384-4BB78237AC7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3569178">
            <a:off x="8985194" y="2491783"/>
            <a:ext cx="988409" cy="271506"/>
            <a:chOff x="4745516" y="3205684"/>
            <a:chExt cx="1534882" cy="324091"/>
          </a:xfrm>
        </p:grpSpPr>
        <p:sp>
          <p:nvSpPr>
            <p:cNvPr id="73" name="PA_椭圆 13">
              <a:extLst>
                <a:ext uri="{FF2B5EF4-FFF2-40B4-BE49-F238E27FC236}">
                  <a16:creationId xmlns:a16="http://schemas.microsoft.com/office/drawing/2014/main" xmlns="" id="{BA82D907-314C-3F74-280A-3814462A57D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4" name="PA_椭圆 13">
              <a:extLst>
                <a:ext uri="{FF2B5EF4-FFF2-40B4-BE49-F238E27FC236}">
                  <a16:creationId xmlns:a16="http://schemas.microsoft.com/office/drawing/2014/main" xmlns="" id="{D2CA8AD3-B510-EB9C-BCC6-425CFAD0F59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5" name="PA_椭圆 13">
              <a:extLst>
                <a:ext uri="{FF2B5EF4-FFF2-40B4-BE49-F238E27FC236}">
                  <a16:creationId xmlns:a16="http://schemas.microsoft.com/office/drawing/2014/main" xmlns="" id="{C323D8B2-075A-407F-572F-20E9DBFBAC0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6" name="PA_椭圆 13">
              <a:extLst>
                <a:ext uri="{FF2B5EF4-FFF2-40B4-BE49-F238E27FC236}">
                  <a16:creationId xmlns:a16="http://schemas.microsoft.com/office/drawing/2014/main" xmlns="" id="{9F746307-AE8B-2FF4-59CA-8369BE331EA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7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9" grpId="0" animBg="1"/>
      <p:bldP spid="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F6547EA-41D3-4BF5-8A21-C9B464E348F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E:\学习\包图网\视频"/>
  <p:tag name="ISPRING_PRESENTATION_TITLE" val="可爱卡通教师说课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411</Words>
  <Application>Microsoft Office PowerPoint</Application>
  <PresentationFormat>Widescreen</PresentationFormat>
  <Paragraphs>39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inpin heiti</vt:lpstr>
      <vt:lpstr>Montserrat</vt:lpstr>
      <vt:lpstr>SVN-Caprica Script</vt:lpstr>
      <vt:lpstr>SVN-Cookies</vt:lpstr>
      <vt:lpstr>SVN-Internation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Janice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可爱卡通教师说课</dc:title>
  <dc:creator>Janice</dc:creator>
  <cp:lastModifiedBy>Admin</cp:lastModifiedBy>
  <cp:revision>552</cp:revision>
  <dcterms:created xsi:type="dcterms:W3CDTF">2016-11-14T08:00:00Z</dcterms:created>
  <dcterms:modified xsi:type="dcterms:W3CDTF">2023-03-11T18:00:58Z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2CB7C2AB67E040808E9733BFD4C5EFBE</vt:lpwstr>
  </property>
  <property fmtid="{D5CDD505-2E9C-101B-9397-08002B2CF9AE}" pid="3" name="KSOProductBuildVer">
    <vt:lpwstr>2052-11.1.0.10463</vt:lpwstr>
  </property>
</Properties>
</file>